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</p:sldMasterIdLst>
  <p:notesMasterIdLst>
    <p:notesMasterId r:id="rId25"/>
  </p:notesMasterIdLst>
  <p:handoutMasterIdLst>
    <p:handoutMasterId r:id="rId26"/>
  </p:handoutMasterIdLst>
  <p:sldIdLst>
    <p:sldId id="256" r:id="rId3"/>
    <p:sldId id="271" r:id="rId4"/>
    <p:sldId id="272" r:id="rId5"/>
    <p:sldId id="273" r:id="rId6"/>
    <p:sldId id="274" r:id="rId7"/>
    <p:sldId id="275" r:id="rId8"/>
    <p:sldId id="290" r:id="rId9"/>
    <p:sldId id="291" r:id="rId10"/>
    <p:sldId id="292" r:id="rId11"/>
    <p:sldId id="300" r:id="rId12"/>
    <p:sldId id="276" r:id="rId13"/>
    <p:sldId id="277" r:id="rId14"/>
    <p:sldId id="298" r:id="rId15"/>
    <p:sldId id="294" r:id="rId16"/>
    <p:sldId id="295" r:id="rId17"/>
    <p:sldId id="281" r:id="rId18"/>
    <p:sldId id="299" r:id="rId19"/>
    <p:sldId id="288" r:id="rId20"/>
    <p:sldId id="282" r:id="rId21"/>
    <p:sldId id="284" r:id="rId22"/>
    <p:sldId id="283" r:id="rId23"/>
    <p:sldId id="289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14" autoAdjust="0"/>
    <p:restoredTop sz="97391" autoAdjust="0"/>
  </p:normalViewPr>
  <p:slideViewPr>
    <p:cSldViewPr>
      <p:cViewPr>
        <p:scale>
          <a:sx n="80" d="100"/>
          <a:sy n="80" d="100"/>
        </p:scale>
        <p:origin x="-894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DC2B3-4110-F247-AC67-E7555958CB19}" type="doc">
      <dgm:prSet loTypeId="urn:microsoft.com/office/officeart/2005/8/layout/radial4" loCatId="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09C9A5C-596A-434F-A394-6C8F76EDFF4A}">
      <dgm:prSet phldrT="[Text]"/>
      <dgm:spPr/>
      <dgm:t>
        <a:bodyPr/>
        <a:lstStyle/>
        <a:p>
          <a:r>
            <a:rPr lang="en-US" b="0" dirty="0" smtClean="0"/>
            <a:t>Students</a:t>
          </a:r>
          <a:endParaRPr lang="en-US" b="0" dirty="0"/>
        </a:p>
      </dgm:t>
    </dgm:pt>
    <dgm:pt modelId="{5F23FF6B-1B60-3B49-B6E3-0B09993A7274}" type="parTrans" cxnId="{77175CB0-8C4E-AE4C-BF50-FBEE91BEA60B}">
      <dgm:prSet/>
      <dgm:spPr/>
      <dgm:t>
        <a:bodyPr/>
        <a:lstStyle/>
        <a:p>
          <a:endParaRPr lang="en-US"/>
        </a:p>
      </dgm:t>
    </dgm:pt>
    <dgm:pt modelId="{3382D705-DC83-5446-8BF5-119964389D41}" type="sibTrans" cxnId="{77175CB0-8C4E-AE4C-BF50-FBEE91BEA60B}">
      <dgm:prSet/>
      <dgm:spPr/>
      <dgm:t>
        <a:bodyPr/>
        <a:lstStyle/>
        <a:p>
          <a:endParaRPr lang="en-US"/>
        </a:p>
      </dgm:t>
    </dgm:pt>
    <dgm:pt modelId="{B9735B3D-C1AF-3E47-94CD-70781385DDF6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School Board/</a:t>
          </a:r>
        </a:p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Administration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EBCD09D8-80BD-3F44-9A20-A6CEBDFC0247}" type="parTrans" cxnId="{0F56A898-C2FE-1C45-9341-A1CAEC3A54A3}">
      <dgm:prSet/>
      <dgm:spPr/>
      <dgm:t>
        <a:bodyPr/>
        <a:lstStyle/>
        <a:p>
          <a:endParaRPr lang="en-US"/>
        </a:p>
      </dgm:t>
    </dgm:pt>
    <dgm:pt modelId="{F6B4A102-5683-B54F-89A3-34D2421044CF}" type="sibTrans" cxnId="{0F56A898-C2FE-1C45-9341-A1CAEC3A54A3}">
      <dgm:prSet/>
      <dgm:spPr/>
      <dgm:t>
        <a:bodyPr/>
        <a:lstStyle/>
        <a:p>
          <a:endParaRPr lang="en-US"/>
        </a:p>
      </dgm:t>
    </dgm:pt>
    <dgm:pt modelId="{AD01566A-8700-E743-A326-CDA7D6D57215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Teachers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E85CA0B3-384A-AE45-854C-83FE9F3CFF99}" type="parTrans" cxnId="{F0F28549-E0D3-F243-9698-DF4E184A4579}">
      <dgm:prSet/>
      <dgm:spPr/>
      <dgm:t>
        <a:bodyPr/>
        <a:lstStyle/>
        <a:p>
          <a:endParaRPr lang="en-US"/>
        </a:p>
      </dgm:t>
    </dgm:pt>
    <dgm:pt modelId="{B0A2DC18-F7D3-3545-8907-97738967433F}" type="sibTrans" cxnId="{F0F28549-E0D3-F243-9698-DF4E184A4579}">
      <dgm:prSet/>
      <dgm:spPr/>
      <dgm:t>
        <a:bodyPr/>
        <a:lstStyle/>
        <a:p>
          <a:endParaRPr lang="en-US"/>
        </a:p>
      </dgm:t>
    </dgm:pt>
    <dgm:pt modelId="{EFDBFD03-A42B-0044-8BD1-84A0FB813F46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Support Staff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121BF2D5-AE24-FF4B-8E95-772A650AE78C}" type="parTrans" cxnId="{E2A4804B-568E-0F41-A275-A400C008DE45}">
      <dgm:prSet/>
      <dgm:spPr/>
      <dgm:t>
        <a:bodyPr/>
        <a:lstStyle/>
        <a:p>
          <a:endParaRPr lang="en-US"/>
        </a:p>
      </dgm:t>
    </dgm:pt>
    <dgm:pt modelId="{FBC05193-1F0C-CD4A-91EF-AD228100E17A}" type="sibTrans" cxnId="{E2A4804B-568E-0F41-A275-A400C008DE45}">
      <dgm:prSet/>
      <dgm:spPr/>
      <dgm:t>
        <a:bodyPr/>
        <a:lstStyle/>
        <a:p>
          <a:endParaRPr lang="en-US"/>
        </a:p>
      </dgm:t>
    </dgm:pt>
    <dgm:pt modelId="{6901DDCA-A805-D248-91D4-6D2030B409D0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Custodians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564F534E-71AF-894E-ACC4-83F010196455}" type="parTrans" cxnId="{B98FD78B-479D-8C4A-A810-5D175D807244}">
      <dgm:prSet/>
      <dgm:spPr/>
      <dgm:t>
        <a:bodyPr/>
        <a:lstStyle/>
        <a:p>
          <a:endParaRPr lang="en-US"/>
        </a:p>
      </dgm:t>
    </dgm:pt>
    <dgm:pt modelId="{6C1A0FE4-0B6E-E646-AD51-39B57AB09E47}" type="sibTrans" cxnId="{B98FD78B-479D-8C4A-A810-5D175D807244}">
      <dgm:prSet/>
      <dgm:spPr/>
      <dgm:t>
        <a:bodyPr/>
        <a:lstStyle/>
        <a:p>
          <a:endParaRPr lang="en-US"/>
        </a:p>
      </dgm:t>
    </dgm:pt>
    <dgm:pt modelId="{75309110-E8BB-3040-91AC-47105724B5B6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 smtClean="0">
              <a:latin typeface="Times New Roman" pitchFamily="18" charset="0"/>
              <a:cs typeface="Times New Roman" pitchFamily="18" charset="0"/>
            </a:rPr>
            <a:t>School Counselors/School Psychologist/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 smtClean="0">
              <a:latin typeface="Times New Roman" pitchFamily="18" charset="0"/>
              <a:cs typeface="Times New Roman" pitchFamily="18" charset="0"/>
            </a:rPr>
            <a:t>Social Workers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CCDC89E8-DAEB-D844-B52A-0FE5B4FA7C6B}" type="parTrans" cxnId="{511DF505-D018-BD44-A928-AA90ADC46FC6}">
      <dgm:prSet/>
      <dgm:spPr/>
      <dgm:t>
        <a:bodyPr/>
        <a:lstStyle/>
        <a:p>
          <a:endParaRPr lang="en-US"/>
        </a:p>
      </dgm:t>
    </dgm:pt>
    <dgm:pt modelId="{1900B017-8084-E743-83B7-05527977E971}" type="sibTrans" cxnId="{511DF505-D018-BD44-A928-AA90ADC46FC6}">
      <dgm:prSet/>
      <dgm:spPr/>
      <dgm:t>
        <a:bodyPr/>
        <a:lstStyle/>
        <a:p>
          <a:endParaRPr lang="en-US"/>
        </a:p>
      </dgm:t>
    </dgm:pt>
    <dgm:pt modelId="{CFC3A4F3-AFD0-314D-B424-41483B1919A4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 smtClean="0">
              <a:latin typeface="Times New Roman" pitchFamily="18" charset="0"/>
              <a:cs typeface="Times New Roman" pitchFamily="18" charset="0"/>
            </a:rPr>
            <a:t>Bus Drivers</a:t>
          </a:r>
        </a:p>
      </dgm:t>
    </dgm:pt>
    <dgm:pt modelId="{D2BB44E1-4C51-B341-AD1C-22742968B626}" type="parTrans" cxnId="{50B66015-2DF7-044F-A5A2-5C155D5AA9F7}">
      <dgm:prSet/>
      <dgm:spPr/>
      <dgm:t>
        <a:bodyPr/>
        <a:lstStyle/>
        <a:p>
          <a:endParaRPr lang="en-US"/>
        </a:p>
      </dgm:t>
    </dgm:pt>
    <dgm:pt modelId="{E3ABB76B-7C98-E241-9C61-7A16F8804FF9}" type="sibTrans" cxnId="{50B66015-2DF7-044F-A5A2-5C155D5AA9F7}">
      <dgm:prSet/>
      <dgm:spPr/>
      <dgm:t>
        <a:bodyPr/>
        <a:lstStyle/>
        <a:p>
          <a:endParaRPr lang="en-US"/>
        </a:p>
      </dgm:t>
    </dgm:pt>
    <dgm:pt modelId="{50893435-6BBA-4581-A128-9BDAF2ED650F}">
      <dgm:prSet custRadScaleRad="98569" custRadScaleInc="-74830"/>
      <dgm:spPr/>
      <dgm:t>
        <a:bodyPr/>
        <a:lstStyle/>
        <a:p>
          <a:endParaRPr lang="en-US" dirty="0"/>
        </a:p>
      </dgm:t>
    </dgm:pt>
    <dgm:pt modelId="{F28ED20B-CC16-48A5-BD75-2E708E6BE148}" type="parTrans" cxnId="{2BE9F5E3-CB2B-470A-89D1-CCC313BC4C20}">
      <dgm:prSet/>
      <dgm:spPr/>
      <dgm:t>
        <a:bodyPr/>
        <a:lstStyle/>
        <a:p>
          <a:endParaRPr lang="en-US"/>
        </a:p>
      </dgm:t>
    </dgm:pt>
    <dgm:pt modelId="{9DD47EAA-7A12-44B1-B374-BDA1F94509F1}" type="sibTrans" cxnId="{2BE9F5E3-CB2B-470A-89D1-CCC313BC4C20}">
      <dgm:prSet/>
      <dgm:spPr/>
      <dgm:t>
        <a:bodyPr/>
        <a:lstStyle/>
        <a:p>
          <a:endParaRPr lang="en-US"/>
        </a:p>
      </dgm:t>
    </dgm:pt>
    <dgm:pt modelId="{023445E0-E357-4A1C-8B09-BA6C145F1448}">
      <dgm:prSet phldrT="[Text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b="0" dirty="0" smtClean="0">
              <a:latin typeface="Times New Roman" pitchFamily="18" charset="0"/>
              <a:cs typeface="Times New Roman" pitchFamily="18" charset="0"/>
            </a:rPr>
            <a:t>Community</a:t>
          </a:r>
        </a:p>
      </dgm:t>
    </dgm:pt>
    <dgm:pt modelId="{8F5FF15C-CD28-4E3C-ADDC-CA78D0C40D2A}" type="parTrans" cxnId="{7261B57E-6285-4B2D-A247-B0630C7A0B28}">
      <dgm:prSet/>
      <dgm:spPr/>
      <dgm:t>
        <a:bodyPr/>
        <a:lstStyle/>
        <a:p>
          <a:endParaRPr lang="en-US"/>
        </a:p>
      </dgm:t>
    </dgm:pt>
    <dgm:pt modelId="{712D9DBF-0725-46E8-89B7-4CA40C483CEC}" type="sibTrans" cxnId="{7261B57E-6285-4B2D-A247-B0630C7A0B28}">
      <dgm:prSet/>
      <dgm:spPr/>
      <dgm:t>
        <a:bodyPr/>
        <a:lstStyle/>
        <a:p>
          <a:endParaRPr lang="en-US"/>
        </a:p>
      </dgm:t>
    </dgm:pt>
    <dgm:pt modelId="{CFE6CC12-1E1B-4C4E-82A8-07E5788534E2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School Nurses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D08906CB-A6B0-4075-A721-471EA36F26ED}" type="parTrans" cxnId="{28EF8A00-758A-4758-BFBB-01CAE84365C3}">
      <dgm:prSet/>
      <dgm:spPr/>
      <dgm:t>
        <a:bodyPr/>
        <a:lstStyle/>
        <a:p>
          <a:endParaRPr lang="en-US"/>
        </a:p>
      </dgm:t>
    </dgm:pt>
    <dgm:pt modelId="{47969B09-B206-496D-B112-FB562A0A1CC6}" type="sibTrans" cxnId="{28EF8A00-758A-4758-BFBB-01CAE84365C3}">
      <dgm:prSet/>
      <dgm:spPr/>
      <dgm:t>
        <a:bodyPr/>
        <a:lstStyle/>
        <a:p>
          <a:endParaRPr lang="en-US"/>
        </a:p>
      </dgm:t>
    </dgm:pt>
    <dgm:pt modelId="{E43FBDF6-6B75-4373-B877-42AC6B260377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Parents</a:t>
          </a:r>
        </a:p>
      </dgm:t>
    </dgm:pt>
    <dgm:pt modelId="{90C42C38-A456-4BA0-8B07-4E4F0B00E877}" type="parTrans" cxnId="{981CC443-E050-456C-B5C7-181795DAFE2E}">
      <dgm:prSet/>
      <dgm:spPr/>
      <dgm:t>
        <a:bodyPr/>
        <a:lstStyle/>
        <a:p>
          <a:endParaRPr lang="en-US"/>
        </a:p>
      </dgm:t>
    </dgm:pt>
    <dgm:pt modelId="{34A2B1DE-876B-41FA-99F0-473FF8017D30}" type="sibTrans" cxnId="{981CC443-E050-456C-B5C7-181795DAFE2E}">
      <dgm:prSet/>
      <dgm:spPr/>
      <dgm:t>
        <a:bodyPr/>
        <a:lstStyle/>
        <a:p>
          <a:endParaRPr lang="en-US"/>
        </a:p>
      </dgm:t>
    </dgm:pt>
    <dgm:pt modelId="{0E3167D0-E6D0-4732-BE70-E34F58776593}">
      <dgm:prSet phldrT="[Text]"/>
      <dgm:spPr/>
      <dgm:t>
        <a:bodyPr/>
        <a:lstStyle/>
        <a:p>
          <a:r>
            <a:rPr lang="en-US" b="0" dirty="0" smtClean="0">
              <a:latin typeface="Times New Roman" pitchFamily="18" charset="0"/>
              <a:cs typeface="Times New Roman" pitchFamily="18" charset="0"/>
            </a:rPr>
            <a:t>Food Service Employees</a:t>
          </a:r>
          <a:endParaRPr lang="en-US" b="0" dirty="0">
            <a:latin typeface="Times New Roman" pitchFamily="18" charset="0"/>
            <a:cs typeface="Times New Roman" pitchFamily="18" charset="0"/>
          </a:endParaRPr>
        </a:p>
      </dgm:t>
    </dgm:pt>
    <dgm:pt modelId="{CFA94643-BDD8-4BAC-83C6-630FA0D6A713}" type="parTrans" cxnId="{37E0AABE-848B-4D50-A39F-580356492AC8}">
      <dgm:prSet/>
      <dgm:spPr/>
      <dgm:t>
        <a:bodyPr/>
        <a:lstStyle/>
        <a:p>
          <a:endParaRPr lang="en-US"/>
        </a:p>
      </dgm:t>
    </dgm:pt>
    <dgm:pt modelId="{720049FA-84A2-4706-A96C-9FEB4850E123}" type="sibTrans" cxnId="{37E0AABE-848B-4D50-A39F-580356492AC8}">
      <dgm:prSet/>
      <dgm:spPr/>
      <dgm:t>
        <a:bodyPr/>
        <a:lstStyle/>
        <a:p>
          <a:endParaRPr lang="en-US"/>
        </a:p>
      </dgm:t>
    </dgm:pt>
    <dgm:pt modelId="{C3BE72C7-28BE-8F43-B900-CEE03112AE29}" type="pres">
      <dgm:prSet presAssocID="{6CDDC2B3-4110-F247-AC67-E7555958CB1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3BD8C4-4B0F-6747-A507-D4754AB1EDCA}" type="pres">
      <dgm:prSet presAssocID="{F09C9A5C-596A-434F-A394-6C8F76EDFF4A}" presName="centerShape" presStyleLbl="node0" presStyleIdx="0" presStyleCnt="1" custScaleX="189280" custScaleY="188267" custLinFactNeighborX="-12"/>
      <dgm:spPr/>
      <dgm:t>
        <a:bodyPr/>
        <a:lstStyle/>
        <a:p>
          <a:endParaRPr lang="en-US"/>
        </a:p>
      </dgm:t>
    </dgm:pt>
    <dgm:pt modelId="{B495F799-5C54-ED46-908D-2F77FA7AD1FA}" type="pres">
      <dgm:prSet presAssocID="{EBCD09D8-80BD-3F44-9A20-A6CEBDFC0247}" presName="parTrans" presStyleLbl="bgSibTrans2D1" presStyleIdx="0" presStyleCnt="10" custScaleX="69464" custLinFactNeighborX="-822" custLinFactNeighborY="27043"/>
      <dgm:spPr/>
      <dgm:t>
        <a:bodyPr/>
        <a:lstStyle/>
        <a:p>
          <a:endParaRPr lang="en-US"/>
        </a:p>
      </dgm:t>
    </dgm:pt>
    <dgm:pt modelId="{5B5A3B31-6D08-A147-B6F1-E817AB1ED9C3}" type="pres">
      <dgm:prSet presAssocID="{B9735B3D-C1AF-3E47-94CD-70781385DDF6}" presName="node" presStyleLbl="node1" presStyleIdx="0" presStyleCnt="10" custRadScaleRad="87657" custRadScaleInc="-365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7789B2-1A83-8046-A466-BFA4172BA1F7}" type="pres">
      <dgm:prSet presAssocID="{E85CA0B3-384A-AE45-854C-83FE9F3CFF99}" presName="parTrans" presStyleLbl="bgSibTrans2D1" presStyleIdx="1" presStyleCnt="10" custScaleX="72544" custLinFactNeighborX="1908" custLinFactNeighborY="27127"/>
      <dgm:spPr/>
      <dgm:t>
        <a:bodyPr/>
        <a:lstStyle/>
        <a:p>
          <a:endParaRPr lang="en-US"/>
        </a:p>
      </dgm:t>
    </dgm:pt>
    <dgm:pt modelId="{6B09B6A4-B3A8-5A4A-A1DF-98D3A67E1D90}" type="pres">
      <dgm:prSet presAssocID="{AD01566A-8700-E743-A326-CDA7D6D57215}" presName="node" presStyleLbl="node1" presStyleIdx="1" presStyleCnt="10" custRadScaleRad="90912" custRadScaleInc="-183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FA40B7-D8C2-8D47-BEBA-A74580C536B9}" type="pres">
      <dgm:prSet presAssocID="{121BF2D5-AE24-FF4B-8E95-772A650AE78C}" presName="parTrans" presStyleLbl="bgSibTrans2D1" presStyleIdx="2" presStyleCnt="10" custScaleX="59059"/>
      <dgm:spPr/>
      <dgm:t>
        <a:bodyPr/>
        <a:lstStyle/>
        <a:p>
          <a:endParaRPr lang="en-US"/>
        </a:p>
      </dgm:t>
    </dgm:pt>
    <dgm:pt modelId="{FC376F5A-0DA1-5047-86EE-E3EAEA89906F}" type="pres">
      <dgm:prSet presAssocID="{EFDBFD03-A42B-0044-8BD1-84A0FB813F46}" presName="node" presStyleLbl="node1" presStyleIdx="2" presStyleCnt="10" custRadScaleRad="107482" custRadScaleInc="-228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0FF0D6-82CD-244B-A599-A8A84A1903C5}" type="pres">
      <dgm:prSet presAssocID="{564F534E-71AF-894E-ACC4-83F010196455}" presName="parTrans" presStyleLbl="bgSibTrans2D1" presStyleIdx="3" presStyleCnt="10" custScaleX="75319"/>
      <dgm:spPr/>
      <dgm:t>
        <a:bodyPr/>
        <a:lstStyle/>
        <a:p>
          <a:endParaRPr lang="en-US"/>
        </a:p>
      </dgm:t>
    </dgm:pt>
    <dgm:pt modelId="{C731B765-EC0E-094A-A2CF-ECDB4ECA986B}" type="pres">
      <dgm:prSet presAssocID="{6901DDCA-A805-D248-91D4-6D2030B409D0}" presName="node" presStyleLbl="node1" presStyleIdx="3" presStyleCnt="10" custRadScaleRad="112235" custRadScaleInc="-368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2E2678-BC38-402E-92D4-80965297BDAC}" type="pres">
      <dgm:prSet presAssocID="{CFA94643-BDD8-4BAC-83C6-630FA0D6A713}" presName="parTrans" presStyleLbl="bgSibTrans2D1" presStyleIdx="4" presStyleCnt="10" custScaleX="83436"/>
      <dgm:spPr/>
      <dgm:t>
        <a:bodyPr/>
        <a:lstStyle/>
        <a:p>
          <a:endParaRPr lang="en-US"/>
        </a:p>
      </dgm:t>
    </dgm:pt>
    <dgm:pt modelId="{A50AF2BB-11D0-48FA-B0D1-F14E8588BC1C}" type="pres">
      <dgm:prSet presAssocID="{0E3167D0-E6D0-4732-BE70-E34F58776593}" presName="node" presStyleLbl="node1" presStyleIdx="4" presStyleCnt="10" custRadScaleRad="102949" custRadScaleInc="-40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DD05D-6EA1-4B0A-9DB1-AB86F36B5D8D}" type="pres">
      <dgm:prSet presAssocID="{D08906CB-A6B0-4075-A721-471EA36F26ED}" presName="parTrans" presStyleLbl="bgSibTrans2D1" presStyleIdx="5" presStyleCnt="10" custScaleX="76876"/>
      <dgm:spPr/>
      <dgm:t>
        <a:bodyPr/>
        <a:lstStyle/>
        <a:p>
          <a:endParaRPr lang="en-US"/>
        </a:p>
      </dgm:t>
    </dgm:pt>
    <dgm:pt modelId="{768CBED4-CBC0-41B9-B452-4E85213EA21E}" type="pres">
      <dgm:prSet presAssocID="{CFE6CC12-1E1B-4C4E-82A8-07E5788534E2}" presName="node" presStyleLbl="node1" presStyleIdx="5" presStyleCnt="10" custRadScaleRad="98483" custRadScaleInc="-142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61798-D22A-8C4D-91B8-D8707DA1DEB3}" type="pres">
      <dgm:prSet presAssocID="{CCDC89E8-DAEB-D844-B52A-0FE5B4FA7C6B}" presName="parTrans" presStyleLbl="bgSibTrans2D1" presStyleIdx="6" presStyleCnt="10" custScaleX="82196"/>
      <dgm:spPr/>
      <dgm:t>
        <a:bodyPr/>
        <a:lstStyle/>
        <a:p>
          <a:endParaRPr lang="en-US"/>
        </a:p>
      </dgm:t>
    </dgm:pt>
    <dgm:pt modelId="{04B57A90-F427-C546-9669-F530EBD03056}" type="pres">
      <dgm:prSet presAssocID="{75309110-E8BB-3040-91AC-47105724B5B6}" presName="node" presStyleLbl="node1" presStyleIdx="6" presStyleCnt="10" custScaleX="112760" custRadScaleRad="109809" custRadScaleInc="96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57DCD-5AB8-1244-9239-8D961F3313F6}" type="pres">
      <dgm:prSet presAssocID="{D2BB44E1-4C51-B341-AD1C-22742968B626}" presName="parTrans" presStyleLbl="bgSibTrans2D1" presStyleIdx="7" presStyleCnt="10" custScaleX="70511"/>
      <dgm:spPr/>
      <dgm:t>
        <a:bodyPr/>
        <a:lstStyle/>
        <a:p>
          <a:endParaRPr lang="en-US"/>
        </a:p>
      </dgm:t>
    </dgm:pt>
    <dgm:pt modelId="{C9349CED-BA31-074F-B675-066E0C936C8E}" type="pres">
      <dgm:prSet presAssocID="{CFC3A4F3-AFD0-314D-B424-41483B1919A4}" presName="node" presStyleLbl="node1" presStyleIdx="7" presStyleCnt="10" custScaleX="107358" custScaleY="106766" custRadScaleRad="101799" custRadScaleInc="38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771EB3-EF25-4E18-AFDF-8653E9894E51}" type="pres">
      <dgm:prSet presAssocID="{90C42C38-A456-4BA0-8B07-4E4F0B00E877}" presName="parTrans" presStyleLbl="bgSibTrans2D1" presStyleIdx="8" presStyleCnt="10" custScaleX="67468"/>
      <dgm:spPr/>
      <dgm:t>
        <a:bodyPr/>
        <a:lstStyle/>
        <a:p>
          <a:endParaRPr lang="en-US"/>
        </a:p>
      </dgm:t>
    </dgm:pt>
    <dgm:pt modelId="{8DC26E3E-F65F-4EFF-B3DB-8C3844CD8B49}" type="pres">
      <dgm:prSet presAssocID="{E43FBDF6-6B75-4373-B877-42AC6B260377}" presName="node" presStyleLbl="node1" presStyleIdx="8" presStyleCnt="10" custScaleX="107358" custScaleY="106766" custRadScaleRad="96498" custRadScaleInc="113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8C21AA-878A-4D54-AD20-18F5C161D772}" type="pres">
      <dgm:prSet presAssocID="{8F5FF15C-CD28-4E3C-ADDC-CA78D0C40D2A}" presName="parTrans" presStyleLbl="bgSibTrans2D1" presStyleIdx="9" presStyleCnt="10" custScaleX="75346" custLinFactNeighborX="115" custLinFactNeighborY="21644"/>
      <dgm:spPr/>
      <dgm:t>
        <a:bodyPr/>
        <a:lstStyle/>
        <a:p>
          <a:endParaRPr lang="en-US"/>
        </a:p>
      </dgm:t>
    </dgm:pt>
    <dgm:pt modelId="{79884AF5-0189-479D-8E97-7F84FC67B918}" type="pres">
      <dgm:prSet presAssocID="{023445E0-E357-4A1C-8B09-BA6C145F1448}" presName="node" presStyleLbl="node1" presStyleIdx="9" presStyleCnt="10" custRadScaleRad="91419" custRadScaleInc="356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1CC443-E050-456C-B5C7-181795DAFE2E}" srcId="{F09C9A5C-596A-434F-A394-6C8F76EDFF4A}" destId="{E43FBDF6-6B75-4373-B877-42AC6B260377}" srcOrd="8" destOrd="0" parTransId="{90C42C38-A456-4BA0-8B07-4E4F0B00E877}" sibTransId="{34A2B1DE-876B-41FA-99F0-473FF8017D30}"/>
    <dgm:cxn modelId="{37E0AABE-848B-4D50-A39F-580356492AC8}" srcId="{F09C9A5C-596A-434F-A394-6C8F76EDFF4A}" destId="{0E3167D0-E6D0-4732-BE70-E34F58776593}" srcOrd="4" destOrd="0" parTransId="{CFA94643-BDD8-4BAC-83C6-630FA0D6A713}" sibTransId="{720049FA-84A2-4706-A96C-9FEB4850E123}"/>
    <dgm:cxn modelId="{ABF72F67-5633-4A1B-B83D-D8B437D011B6}" type="presOf" srcId="{CFE6CC12-1E1B-4C4E-82A8-07E5788534E2}" destId="{768CBED4-CBC0-41B9-B452-4E85213EA21E}" srcOrd="0" destOrd="0" presId="urn:microsoft.com/office/officeart/2005/8/layout/radial4"/>
    <dgm:cxn modelId="{F3D07ACC-3B9B-4528-AA72-7965BF7272F6}" type="presOf" srcId="{D2BB44E1-4C51-B341-AD1C-22742968B626}" destId="{D0457DCD-5AB8-1244-9239-8D961F3313F6}" srcOrd="0" destOrd="0" presId="urn:microsoft.com/office/officeart/2005/8/layout/radial4"/>
    <dgm:cxn modelId="{D463B6F8-962E-4F06-8643-453E919613F5}" type="presOf" srcId="{CFC3A4F3-AFD0-314D-B424-41483B1919A4}" destId="{C9349CED-BA31-074F-B675-066E0C936C8E}" srcOrd="0" destOrd="0" presId="urn:microsoft.com/office/officeart/2005/8/layout/radial4"/>
    <dgm:cxn modelId="{E2A4804B-568E-0F41-A275-A400C008DE45}" srcId="{F09C9A5C-596A-434F-A394-6C8F76EDFF4A}" destId="{EFDBFD03-A42B-0044-8BD1-84A0FB813F46}" srcOrd="2" destOrd="0" parTransId="{121BF2D5-AE24-FF4B-8E95-772A650AE78C}" sibTransId="{FBC05193-1F0C-CD4A-91EF-AD228100E17A}"/>
    <dgm:cxn modelId="{D3F16830-18F6-4A4E-AFBB-0050E7F27069}" type="presOf" srcId="{EFDBFD03-A42B-0044-8BD1-84A0FB813F46}" destId="{FC376F5A-0DA1-5047-86EE-E3EAEA89906F}" srcOrd="0" destOrd="0" presId="urn:microsoft.com/office/officeart/2005/8/layout/radial4"/>
    <dgm:cxn modelId="{B98FD78B-479D-8C4A-A810-5D175D807244}" srcId="{F09C9A5C-596A-434F-A394-6C8F76EDFF4A}" destId="{6901DDCA-A805-D248-91D4-6D2030B409D0}" srcOrd="3" destOrd="0" parTransId="{564F534E-71AF-894E-ACC4-83F010196455}" sibTransId="{6C1A0FE4-0B6E-E646-AD51-39B57AB09E47}"/>
    <dgm:cxn modelId="{28EF8A00-758A-4758-BFBB-01CAE84365C3}" srcId="{F09C9A5C-596A-434F-A394-6C8F76EDFF4A}" destId="{CFE6CC12-1E1B-4C4E-82A8-07E5788534E2}" srcOrd="5" destOrd="0" parTransId="{D08906CB-A6B0-4075-A721-471EA36F26ED}" sibTransId="{47969B09-B206-496D-B112-FB562A0A1CC6}"/>
    <dgm:cxn modelId="{EBEF666C-C425-4457-A7E5-9F26C1D4BACB}" type="presOf" srcId="{8F5FF15C-CD28-4E3C-ADDC-CA78D0C40D2A}" destId="{1F8C21AA-878A-4D54-AD20-18F5C161D772}" srcOrd="0" destOrd="0" presId="urn:microsoft.com/office/officeart/2005/8/layout/radial4"/>
    <dgm:cxn modelId="{77175CB0-8C4E-AE4C-BF50-FBEE91BEA60B}" srcId="{6CDDC2B3-4110-F247-AC67-E7555958CB19}" destId="{F09C9A5C-596A-434F-A394-6C8F76EDFF4A}" srcOrd="0" destOrd="0" parTransId="{5F23FF6B-1B60-3B49-B6E3-0B09993A7274}" sibTransId="{3382D705-DC83-5446-8BF5-119964389D41}"/>
    <dgm:cxn modelId="{C2E18806-BF56-4242-ADD0-DDE06F33FD42}" type="presOf" srcId="{CFA94643-BDD8-4BAC-83C6-630FA0D6A713}" destId="{F02E2678-BC38-402E-92D4-80965297BDAC}" srcOrd="0" destOrd="0" presId="urn:microsoft.com/office/officeart/2005/8/layout/radial4"/>
    <dgm:cxn modelId="{50B66015-2DF7-044F-A5A2-5C155D5AA9F7}" srcId="{F09C9A5C-596A-434F-A394-6C8F76EDFF4A}" destId="{CFC3A4F3-AFD0-314D-B424-41483B1919A4}" srcOrd="7" destOrd="0" parTransId="{D2BB44E1-4C51-B341-AD1C-22742968B626}" sibTransId="{E3ABB76B-7C98-E241-9C61-7A16F8804FF9}"/>
    <dgm:cxn modelId="{2BE9F5E3-CB2B-470A-89D1-CCC313BC4C20}" srcId="{6CDDC2B3-4110-F247-AC67-E7555958CB19}" destId="{50893435-6BBA-4581-A128-9BDAF2ED650F}" srcOrd="1" destOrd="0" parTransId="{F28ED20B-CC16-48A5-BD75-2E708E6BE148}" sibTransId="{9DD47EAA-7A12-44B1-B374-BDA1F94509F1}"/>
    <dgm:cxn modelId="{BF8E617F-8D8C-45F7-970E-25C6E2DED9C7}" type="presOf" srcId="{564F534E-71AF-894E-ACC4-83F010196455}" destId="{E00FF0D6-82CD-244B-A599-A8A84A1903C5}" srcOrd="0" destOrd="0" presId="urn:microsoft.com/office/officeart/2005/8/layout/radial4"/>
    <dgm:cxn modelId="{7261B57E-6285-4B2D-A247-B0630C7A0B28}" srcId="{F09C9A5C-596A-434F-A394-6C8F76EDFF4A}" destId="{023445E0-E357-4A1C-8B09-BA6C145F1448}" srcOrd="9" destOrd="0" parTransId="{8F5FF15C-CD28-4E3C-ADDC-CA78D0C40D2A}" sibTransId="{712D9DBF-0725-46E8-89B7-4CA40C483CEC}"/>
    <dgm:cxn modelId="{FB907268-95F4-48F7-A280-61E42D91D8D4}" type="presOf" srcId="{90C42C38-A456-4BA0-8B07-4E4F0B00E877}" destId="{76771EB3-EF25-4E18-AFDF-8653E9894E51}" srcOrd="0" destOrd="0" presId="urn:microsoft.com/office/officeart/2005/8/layout/radial4"/>
    <dgm:cxn modelId="{247283DB-DF9F-4A7E-BBB8-E39F737E2E4D}" type="presOf" srcId="{F09C9A5C-596A-434F-A394-6C8F76EDFF4A}" destId="{6C3BD8C4-4B0F-6747-A507-D4754AB1EDCA}" srcOrd="0" destOrd="0" presId="urn:microsoft.com/office/officeart/2005/8/layout/radial4"/>
    <dgm:cxn modelId="{9EE09617-67FD-4B92-960F-CD4BAA7FFF85}" type="presOf" srcId="{CCDC89E8-DAEB-D844-B52A-0FE5B4FA7C6B}" destId="{24761798-D22A-8C4D-91B8-D8707DA1DEB3}" srcOrd="0" destOrd="0" presId="urn:microsoft.com/office/officeart/2005/8/layout/radial4"/>
    <dgm:cxn modelId="{3478AE37-67F9-4C78-9764-9569799DF7AB}" type="presOf" srcId="{0E3167D0-E6D0-4732-BE70-E34F58776593}" destId="{A50AF2BB-11D0-48FA-B0D1-F14E8588BC1C}" srcOrd="0" destOrd="0" presId="urn:microsoft.com/office/officeart/2005/8/layout/radial4"/>
    <dgm:cxn modelId="{830925CE-3CDC-4D77-A9CE-BCDCFE5AC647}" type="presOf" srcId="{121BF2D5-AE24-FF4B-8E95-772A650AE78C}" destId="{97FA40B7-D8C2-8D47-BEBA-A74580C536B9}" srcOrd="0" destOrd="0" presId="urn:microsoft.com/office/officeart/2005/8/layout/radial4"/>
    <dgm:cxn modelId="{A0D09284-3F2F-442A-9FC8-B284C0B5B816}" type="presOf" srcId="{023445E0-E357-4A1C-8B09-BA6C145F1448}" destId="{79884AF5-0189-479D-8E97-7F84FC67B918}" srcOrd="0" destOrd="0" presId="urn:microsoft.com/office/officeart/2005/8/layout/radial4"/>
    <dgm:cxn modelId="{0F56A898-C2FE-1C45-9341-A1CAEC3A54A3}" srcId="{F09C9A5C-596A-434F-A394-6C8F76EDFF4A}" destId="{B9735B3D-C1AF-3E47-94CD-70781385DDF6}" srcOrd="0" destOrd="0" parTransId="{EBCD09D8-80BD-3F44-9A20-A6CEBDFC0247}" sibTransId="{F6B4A102-5683-B54F-89A3-34D2421044CF}"/>
    <dgm:cxn modelId="{704D01F3-A8E1-4FD5-823E-3F64BD92DBF2}" type="presOf" srcId="{75309110-E8BB-3040-91AC-47105724B5B6}" destId="{04B57A90-F427-C546-9669-F530EBD03056}" srcOrd="0" destOrd="0" presId="urn:microsoft.com/office/officeart/2005/8/layout/radial4"/>
    <dgm:cxn modelId="{E61D33CA-CC10-4648-8F26-B249EBFC38B0}" type="presOf" srcId="{E43FBDF6-6B75-4373-B877-42AC6B260377}" destId="{8DC26E3E-F65F-4EFF-B3DB-8C3844CD8B49}" srcOrd="0" destOrd="0" presId="urn:microsoft.com/office/officeart/2005/8/layout/radial4"/>
    <dgm:cxn modelId="{2471BA48-63E0-48B1-BA89-CD809F519941}" type="presOf" srcId="{B9735B3D-C1AF-3E47-94CD-70781385DDF6}" destId="{5B5A3B31-6D08-A147-B6F1-E817AB1ED9C3}" srcOrd="0" destOrd="0" presId="urn:microsoft.com/office/officeart/2005/8/layout/radial4"/>
    <dgm:cxn modelId="{511DF505-D018-BD44-A928-AA90ADC46FC6}" srcId="{F09C9A5C-596A-434F-A394-6C8F76EDFF4A}" destId="{75309110-E8BB-3040-91AC-47105724B5B6}" srcOrd="6" destOrd="0" parTransId="{CCDC89E8-DAEB-D844-B52A-0FE5B4FA7C6B}" sibTransId="{1900B017-8084-E743-83B7-05527977E971}"/>
    <dgm:cxn modelId="{F0F28549-E0D3-F243-9698-DF4E184A4579}" srcId="{F09C9A5C-596A-434F-A394-6C8F76EDFF4A}" destId="{AD01566A-8700-E743-A326-CDA7D6D57215}" srcOrd="1" destOrd="0" parTransId="{E85CA0B3-384A-AE45-854C-83FE9F3CFF99}" sibTransId="{B0A2DC18-F7D3-3545-8907-97738967433F}"/>
    <dgm:cxn modelId="{BE3FFABB-D89D-4332-9B27-6BF9D691C4D6}" type="presOf" srcId="{6CDDC2B3-4110-F247-AC67-E7555958CB19}" destId="{C3BE72C7-28BE-8F43-B900-CEE03112AE29}" srcOrd="0" destOrd="0" presId="urn:microsoft.com/office/officeart/2005/8/layout/radial4"/>
    <dgm:cxn modelId="{657DF6DF-1A93-46CF-8662-3B2F248E2224}" type="presOf" srcId="{AD01566A-8700-E743-A326-CDA7D6D57215}" destId="{6B09B6A4-B3A8-5A4A-A1DF-98D3A67E1D90}" srcOrd="0" destOrd="0" presId="urn:microsoft.com/office/officeart/2005/8/layout/radial4"/>
    <dgm:cxn modelId="{F655C5DA-14C6-43D7-835D-F5C4C723BA22}" type="presOf" srcId="{E85CA0B3-384A-AE45-854C-83FE9F3CFF99}" destId="{B47789B2-1A83-8046-A466-BFA4172BA1F7}" srcOrd="0" destOrd="0" presId="urn:microsoft.com/office/officeart/2005/8/layout/radial4"/>
    <dgm:cxn modelId="{2F0910F6-EA92-461D-9601-CCFC0C8341CD}" type="presOf" srcId="{6901DDCA-A805-D248-91D4-6D2030B409D0}" destId="{C731B765-EC0E-094A-A2CF-ECDB4ECA986B}" srcOrd="0" destOrd="0" presId="urn:microsoft.com/office/officeart/2005/8/layout/radial4"/>
    <dgm:cxn modelId="{91909171-36A4-483A-BBAE-ADB63C667664}" type="presOf" srcId="{D08906CB-A6B0-4075-A721-471EA36F26ED}" destId="{4D5DD05D-6EA1-4B0A-9DB1-AB86F36B5D8D}" srcOrd="0" destOrd="0" presId="urn:microsoft.com/office/officeart/2005/8/layout/radial4"/>
    <dgm:cxn modelId="{9A67038D-2926-4A27-8811-48C2A464CEA8}" type="presOf" srcId="{EBCD09D8-80BD-3F44-9A20-A6CEBDFC0247}" destId="{B495F799-5C54-ED46-908D-2F77FA7AD1FA}" srcOrd="0" destOrd="0" presId="urn:microsoft.com/office/officeart/2005/8/layout/radial4"/>
    <dgm:cxn modelId="{EACDD21A-307F-4F2E-92D3-221FC13CF256}" type="presParOf" srcId="{C3BE72C7-28BE-8F43-B900-CEE03112AE29}" destId="{6C3BD8C4-4B0F-6747-A507-D4754AB1EDCA}" srcOrd="0" destOrd="0" presId="urn:microsoft.com/office/officeart/2005/8/layout/radial4"/>
    <dgm:cxn modelId="{888E536D-2848-45A9-8CB4-6F0C92484EB7}" type="presParOf" srcId="{C3BE72C7-28BE-8F43-B900-CEE03112AE29}" destId="{B495F799-5C54-ED46-908D-2F77FA7AD1FA}" srcOrd="1" destOrd="0" presId="urn:microsoft.com/office/officeart/2005/8/layout/radial4"/>
    <dgm:cxn modelId="{ABB7A069-17C3-44AA-96BF-CEE2EB440E5E}" type="presParOf" srcId="{C3BE72C7-28BE-8F43-B900-CEE03112AE29}" destId="{5B5A3B31-6D08-A147-B6F1-E817AB1ED9C3}" srcOrd="2" destOrd="0" presId="urn:microsoft.com/office/officeart/2005/8/layout/radial4"/>
    <dgm:cxn modelId="{9890EAA8-38FA-470E-922A-A355DF93C517}" type="presParOf" srcId="{C3BE72C7-28BE-8F43-B900-CEE03112AE29}" destId="{B47789B2-1A83-8046-A466-BFA4172BA1F7}" srcOrd="3" destOrd="0" presId="urn:microsoft.com/office/officeart/2005/8/layout/radial4"/>
    <dgm:cxn modelId="{85064FBF-9036-4DBB-AA53-C539C5F56909}" type="presParOf" srcId="{C3BE72C7-28BE-8F43-B900-CEE03112AE29}" destId="{6B09B6A4-B3A8-5A4A-A1DF-98D3A67E1D90}" srcOrd="4" destOrd="0" presId="urn:microsoft.com/office/officeart/2005/8/layout/radial4"/>
    <dgm:cxn modelId="{82878F38-5A4D-40C3-AA21-31F78DCD4F91}" type="presParOf" srcId="{C3BE72C7-28BE-8F43-B900-CEE03112AE29}" destId="{97FA40B7-D8C2-8D47-BEBA-A74580C536B9}" srcOrd="5" destOrd="0" presId="urn:microsoft.com/office/officeart/2005/8/layout/radial4"/>
    <dgm:cxn modelId="{43A9105C-3359-4DD3-B3D9-294380AADF13}" type="presParOf" srcId="{C3BE72C7-28BE-8F43-B900-CEE03112AE29}" destId="{FC376F5A-0DA1-5047-86EE-E3EAEA89906F}" srcOrd="6" destOrd="0" presId="urn:microsoft.com/office/officeart/2005/8/layout/radial4"/>
    <dgm:cxn modelId="{848971AA-DD35-47A3-8408-76575E6885E6}" type="presParOf" srcId="{C3BE72C7-28BE-8F43-B900-CEE03112AE29}" destId="{E00FF0D6-82CD-244B-A599-A8A84A1903C5}" srcOrd="7" destOrd="0" presId="urn:microsoft.com/office/officeart/2005/8/layout/radial4"/>
    <dgm:cxn modelId="{70010EB4-C9F6-40DF-8336-AD57F32555FD}" type="presParOf" srcId="{C3BE72C7-28BE-8F43-B900-CEE03112AE29}" destId="{C731B765-EC0E-094A-A2CF-ECDB4ECA986B}" srcOrd="8" destOrd="0" presId="urn:microsoft.com/office/officeart/2005/8/layout/radial4"/>
    <dgm:cxn modelId="{D10DB3AB-D550-43FD-952E-E4AD522070AD}" type="presParOf" srcId="{C3BE72C7-28BE-8F43-B900-CEE03112AE29}" destId="{F02E2678-BC38-402E-92D4-80965297BDAC}" srcOrd="9" destOrd="0" presId="urn:microsoft.com/office/officeart/2005/8/layout/radial4"/>
    <dgm:cxn modelId="{B88DA6F5-08D0-42EF-9695-A30DAB3B40FD}" type="presParOf" srcId="{C3BE72C7-28BE-8F43-B900-CEE03112AE29}" destId="{A50AF2BB-11D0-48FA-B0D1-F14E8588BC1C}" srcOrd="10" destOrd="0" presId="urn:microsoft.com/office/officeart/2005/8/layout/radial4"/>
    <dgm:cxn modelId="{5C3F9148-EF29-4EB5-BC2F-896633D9CF2B}" type="presParOf" srcId="{C3BE72C7-28BE-8F43-B900-CEE03112AE29}" destId="{4D5DD05D-6EA1-4B0A-9DB1-AB86F36B5D8D}" srcOrd="11" destOrd="0" presId="urn:microsoft.com/office/officeart/2005/8/layout/radial4"/>
    <dgm:cxn modelId="{CCCC1448-653E-469D-90A3-8A0146641169}" type="presParOf" srcId="{C3BE72C7-28BE-8F43-B900-CEE03112AE29}" destId="{768CBED4-CBC0-41B9-B452-4E85213EA21E}" srcOrd="12" destOrd="0" presId="urn:microsoft.com/office/officeart/2005/8/layout/radial4"/>
    <dgm:cxn modelId="{C65F5816-BF2A-4D5D-925B-9624F26EA403}" type="presParOf" srcId="{C3BE72C7-28BE-8F43-B900-CEE03112AE29}" destId="{24761798-D22A-8C4D-91B8-D8707DA1DEB3}" srcOrd="13" destOrd="0" presId="urn:microsoft.com/office/officeart/2005/8/layout/radial4"/>
    <dgm:cxn modelId="{8533CA1A-F22A-4413-AA55-B5E74837173A}" type="presParOf" srcId="{C3BE72C7-28BE-8F43-B900-CEE03112AE29}" destId="{04B57A90-F427-C546-9669-F530EBD03056}" srcOrd="14" destOrd="0" presId="urn:microsoft.com/office/officeart/2005/8/layout/radial4"/>
    <dgm:cxn modelId="{FD4C6C48-2CA2-4354-9DC8-1B485414DA5F}" type="presParOf" srcId="{C3BE72C7-28BE-8F43-B900-CEE03112AE29}" destId="{D0457DCD-5AB8-1244-9239-8D961F3313F6}" srcOrd="15" destOrd="0" presId="urn:microsoft.com/office/officeart/2005/8/layout/radial4"/>
    <dgm:cxn modelId="{8BFDE9D8-356C-4CC1-A111-7736EB92A4CB}" type="presParOf" srcId="{C3BE72C7-28BE-8F43-B900-CEE03112AE29}" destId="{C9349CED-BA31-074F-B675-066E0C936C8E}" srcOrd="16" destOrd="0" presId="urn:microsoft.com/office/officeart/2005/8/layout/radial4"/>
    <dgm:cxn modelId="{BC1243E2-A681-4E23-BE24-08E23AC595B7}" type="presParOf" srcId="{C3BE72C7-28BE-8F43-B900-CEE03112AE29}" destId="{76771EB3-EF25-4E18-AFDF-8653E9894E51}" srcOrd="17" destOrd="0" presId="urn:microsoft.com/office/officeart/2005/8/layout/radial4"/>
    <dgm:cxn modelId="{85B5B6EF-6C01-4FC8-BCBA-BA5A7E11FA5B}" type="presParOf" srcId="{C3BE72C7-28BE-8F43-B900-CEE03112AE29}" destId="{8DC26E3E-F65F-4EFF-B3DB-8C3844CD8B49}" srcOrd="18" destOrd="0" presId="urn:microsoft.com/office/officeart/2005/8/layout/radial4"/>
    <dgm:cxn modelId="{7EA10F13-8DA0-4AEA-9A5C-B5FEAB025CC6}" type="presParOf" srcId="{C3BE72C7-28BE-8F43-B900-CEE03112AE29}" destId="{1F8C21AA-878A-4D54-AD20-18F5C161D772}" srcOrd="19" destOrd="0" presId="urn:microsoft.com/office/officeart/2005/8/layout/radial4"/>
    <dgm:cxn modelId="{19CFA359-E43D-403A-AFAD-4AB68AE9952A}" type="presParOf" srcId="{C3BE72C7-28BE-8F43-B900-CEE03112AE29}" destId="{79884AF5-0189-479D-8E97-7F84FC67B918}" srcOrd="2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7307DF-6D97-4EB9-8ACE-91EFA17D9BB2}" type="doc">
      <dgm:prSet loTypeId="urn:microsoft.com/office/officeart/2005/8/layout/hProcess3" loCatId="process" qsTypeId="urn:microsoft.com/office/officeart/2005/8/quickstyle/3d5" qsCatId="3D" csTypeId="urn:microsoft.com/office/officeart/2005/8/colors/accent4_2" csCatId="accent4" phldr="1"/>
      <dgm:spPr/>
    </dgm:pt>
    <dgm:pt modelId="{67DC8347-923A-42FF-A4D2-7CAC44D0F33D}">
      <dgm:prSet phldrT="[Text]" custT="1"/>
      <dgm:spPr/>
      <dgm:t>
        <a:bodyPr/>
        <a:lstStyle/>
        <a:p>
          <a:r>
            <a:rPr lang="en-US" sz="1900" b="1" baseline="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Did it create a hostile environment where a student was subjected to discrimination or harassment?</a:t>
          </a:r>
          <a:endParaRPr lang="en-US" sz="1900" b="1" baseline="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933F4D00-F4F5-4B53-B40B-2862A05FD81E}" type="parTrans" cxnId="{695B8777-4A1E-4DC8-AA45-C955C712E386}">
      <dgm:prSet/>
      <dgm:spPr/>
      <dgm:t>
        <a:bodyPr/>
        <a:lstStyle/>
        <a:p>
          <a:endParaRPr lang="en-US"/>
        </a:p>
      </dgm:t>
    </dgm:pt>
    <dgm:pt modelId="{6140D1D7-FB98-49EB-BB8A-D4B7BCEC8F22}" type="sibTrans" cxnId="{695B8777-4A1E-4DC8-AA45-C955C712E386}">
      <dgm:prSet/>
      <dgm:spPr/>
      <dgm:t>
        <a:bodyPr/>
        <a:lstStyle/>
        <a:p>
          <a:endParaRPr lang="en-US"/>
        </a:p>
      </dgm:t>
    </dgm:pt>
    <dgm:pt modelId="{4A021A09-6ECF-4484-B9E6-4A992FADFFC7}" type="pres">
      <dgm:prSet presAssocID="{D07307DF-6D97-4EB9-8ACE-91EFA17D9BB2}" presName="Name0" presStyleCnt="0">
        <dgm:presLayoutVars>
          <dgm:dir/>
          <dgm:animLvl val="lvl"/>
          <dgm:resizeHandles val="exact"/>
        </dgm:presLayoutVars>
      </dgm:prSet>
      <dgm:spPr/>
    </dgm:pt>
    <dgm:pt modelId="{276ED61A-FE1D-4917-8798-1ECD80081BC9}" type="pres">
      <dgm:prSet presAssocID="{D07307DF-6D97-4EB9-8ACE-91EFA17D9BB2}" presName="dummy" presStyleCnt="0"/>
      <dgm:spPr/>
    </dgm:pt>
    <dgm:pt modelId="{04B47425-EEAC-4CCD-8C67-689F7E860C0A}" type="pres">
      <dgm:prSet presAssocID="{D07307DF-6D97-4EB9-8ACE-91EFA17D9BB2}" presName="linH" presStyleCnt="0"/>
      <dgm:spPr/>
    </dgm:pt>
    <dgm:pt modelId="{A3B4E999-B3BC-493C-8FB5-ECC2D44C3A68}" type="pres">
      <dgm:prSet presAssocID="{D07307DF-6D97-4EB9-8ACE-91EFA17D9BB2}" presName="padding1" presStyleCnt="0"/>
      <dgm:spPr/>
    </dgm:pt>
    <dgm:pt modelId="{0467B732-FBE6-4BD3-B0F8-93EBCEA0800E}" type="pres">
      <dgm:prSet presAssocID="{67DC8347-923A-42FF-A4D2-7CAC44D0F33D}" presName="linV" presStyleCnt="0"/>
      <dgm:spPr/>
    </dgm:pt>
    <dgm:pt modelId="{E05379D8-A21F-4BAB-A6C3-0E65A80993C1}" type="pres">
      <dgm:prSet presAssocID="{67DC8347-923A-42FF-A4D2-7CAC44D0F33D}" presName="spVertical1" presStyleCnt="0"/>
      <dgm:spPr/>
    </dgm:pt>
    <dgm:pt modelId="{83C4B8E7-C2B3-42DF-9F60-FD36B3A2ACBD}" type="pres">
      <dgm:prSet presAssocID="{67DC8347-923A-42FF-A4D2-7CAC44D0F33D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63BEE2-AE18-4E4A-BFED-D9FAA4C41259}" type="pres">
      <dgm:prSet presAssocID="{67DC8347-923A-42FF-A4D2-7CAC44D0F33D}" presName="spVertical2" presStyleCnt="0"/>
      <dgm:spPr/>
    </dgm:pt>
    <dgm:pt modelId="{39E3E8C7-4FB1-4A17-9AD0-6D23401D26A6}" type="pres">
      <dgm:prSet presAssocID="{67DC8347-923A-42FF-A4D2-7CAC44D0F33D}" presName="spVertical3" presStyleCnt="0"/>
      <dgm:spPr/>
    </dgm:pt>
    <dgm:pt modelId="{3F848203-3C8A-4B17-B916-06ECDFB794CD}" type="pres">
      <dgm:prSet presAssocID="{D07307DF-6D97-4EB9-8ACE-91EFA17D9BB2}" presName="padding2" presStyleCnt="0"/>
      <dgm:spPr/>
    </dgm:pt>
    <dgm:pt modelId="{582F3A9D-51C5-4D74-9D8E-E132B6D06FFD}" type="pres">
      <dgm:prSet presAssocID="{D07307DF-6D97-4EB9-8ACE-91EFA17D9BB2}" presName="negArrow" presStyleCnt="0"/>
      <dgm:spPr/>
    </dgm:pt>
    <dgm:pt modelId="{5C760BAC-84EA-44E2-A937-82A55844A86B}" type="pres">
      <dgm:prSet presAssocID="{D07307DF-6D97-4EB9-8ACE-91EFA17D9BB2}" presName="backgroundArrow" presStyleLbl="node1" presStyleIdx="0" presStyleCnt="1" custLinFactNeighborX="-5769" custLinFactNeighborY="-7317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endParaRPr lang="en-US"/>
        </a:p>
      </dgm:t>
    </dgm:pt>
  </dgm:ptLst>
  <dgm:cxnLst>
    <dgm:cxn modelId="{DBC928DE-0488-427E-8BC7-92C3D3F7F528}" type="presOf" srcId="{D07307DF-6D97-4EB9-8ACE-91EFA17D9BB2}" destId="{4A021A09-6ECF-4484-B9E6-4A992FADFFC7}" srcOrd="0" destOrd="0" presId="urn:microsoft.com/office/officeart/2005/8/layout/hProcess3"/>
    <dgm:cxn modelId="{8017FD74-B124-47D9-B9FF-7D778184A8F2}" type="presOf" srcId="{67DC8347-923A-42FF-A4D2-7CAC44D0F33D}" destId="{83C4B8E7-C2B3-42DF-9F60-FD36B3A2ACBD}" srcOrd="0" destOrd="0" presId="urn:microsoft.com/office/officeart/2005/8/layout/hProcess3"/>
    <dgm:cxn modelId="{695B8777-4A1E-4DC8-AA45-C955C712E386}" srcId="{D07307DF-6D97-4EB9-8ACE-91EFA17D9BB2}" destId="{67DC8347-923A-42FF-A4D2-7CAC44D0F33D}" srcOrd="0" destOrd="0" parTransId="{933F4D00-F4F5-4B53-B40B-2862A05FD81E}" sibTransId="{6140D1D7-FB98-49EB-BB8A-D4B7BCEC8F22}"/>
    <dgm:cxn modelId="{959CC404-05FE-4527-A4D0-AB8938654231}" type="presParOf" srcId="{4A021A09-6ECF-4484-B9E6-4A992FADFFC7}" destId="{276ED61A-FE1D-4917-8798-1ECD80081BC9}" srcOrd="0" destOrd="0" presId="urn:microsoft.com/office/officeart/2005/8/layout/hProcess3"/>
    <dgm:cxn modelId="{E91AB2B2-6529-47D5-ACFE-2F99321BE50C}" type="presParOf" srcId="{4A021A09-6ECF-4484-B9E6-4A992FADFFC7}" destId="{04B47425-EEAC-4CCD-8C67-689F7E860C0A}" srcOrd="1" destOrd="0" presId="urn:microsoft.com/office/officeart/2005/8/layout/hProcess3"/>
    <dgm:cxn modelId="{A848CA63-9E70-424E-87B2-1ED1B661844D}" type="presParOf" srcId="{04B47425-EEAC-4CCD-8C67-689F7E860C0A}" destId="{A3B4E999-B3BC-493C-8FB5-ECC2D44C3A68}" srcOrd="0" destOrd="0" presId="urn:microsoft.com/office/officeart/2005/8/layout/hProcess3"/>
    <dgm:cxn modelId="{D9406563-33CD-4762-B492-F34DFE97EE07}" type="presParOf" srcId="{04B47425-EEAC-4CCD-8C67-689F7E860C0A}" destId="{0467B732-FBE6-4BD3-B0F8-93EBCEA0800E}" srcOrd="1" destOrd="0" presId="urn:microsoft.com/office/officeart/2005/8/layout/hProcess3"/>
    <dgm:cxn modelId="{EBCF803C-3B97-437F-AB2F-6E6A7814CC1F}" type="presParOf" srcId="{0467B732-FBE6-4BD3-B0F8-93EBCEA0800E}" destId="{E05379D8-A21F-4BAB-A6C3-0E65A80993C1}" srcOrd="0" destOrd="0" presId="urn:microsoft.com/office/officeart/2005/8/layout/hProcess3"/>
    <dgm:cxn modelId="{67102A57-B6E1-49A5-AE72-1F3C3325DC05}" type="presParOf" srcId="{0467B732-FBE6-4BD3-B0F8-93EBCEA0800E}" destId="{83C4B8E7-C2B3-42DF-9F60-FD36B3A2ACBD}" srcOrd="1" destOrd="0" presId="urn:microsoft.com/office/officeart/2005/8/layout/hProcess3"/>
    <dgm:cxn modelId="{D219E42B-6712-4EF4-8972-27ED338283FB}" type="presParOf" srcId="{0467B732-FBE6-4BD3-B0F8-93EBCEA0800E}" destId="{BF63BEE2-AE18-4E4A-BFED-D9FAA4C41259}" srcOrd="2" destOrd="0" presId="urn:microsoft.com/office/officeart/2005/8/layout/hProcess3"/>
    <dgm:cxn modelId="{C4784B6D-5565-44E5-B7D1-C905FC204712}" type="presParOf" srcId="{0467B732-FBE6-4BD3-B0F8-93EBCEA0800E}" destId="{39E3E8C7-4FB1-4A17-9AD0-6D23401D26A6}" srcOrd="3" destOrd="0" presId="urn:microsoft.com/office/officeart/2005/8/layout/hProcess3"/>
    <dgm:cxn modelId="{43961498-9DCA-4FC1-A78B-57AC6592F1D6}" type="presParOf" srcId="{04B47425-EEAC-4CCD-8C67-689F7E860C0A}" destId="{3F848203-3C8A-4B17-B916-06ECDFB794CD}" srcOrd="2" destOrd="0" presId="urn:microsoft.com/office/officeart/2005/8/layout/hProcess3"/>
    <dgm:cxn modelId="{8E2808C6-CBBB-44EF-B97C-E418D8D8F15A}" type="presParOf" srcId="{04B47425-EEAC-4CCD-8C67-689F7E860C0A}" destId="{582F3A9D-51C5-4D74-9D8E-E132B6D06FFD}" srcOrd="3" destOrd="0" presId="urn:microsoft.com/office/officeart/2005/8/layout/hProcess3"/>
    <dgm:cxn modelId="{B87B459E-E64A-4FBB-8E8A-1B00CBAD73DF}" type="presParOf" srcId="{04B47425-EEAC-4CCD-8C67-689F7E860C0A}" destId="{5C760BAC-84EA-44E2-A937-82A55844A86B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7ABC5-107F-473F-B142-07057A6BE02C}" type="doc">
      <dgm:prSet loTypeId="urn:microsoft.com/office/officeart/2005/8/layout/bProcess4" loCatId="process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en-US"/>
        </a:p>
      </dgm:t>
    </dgm:pt>
    <dgm:pt modelId="{87D36D7B-DF6E-4EE5-9803-EE9466B1B4CA}">
      <dgm:prSet phldrT="[Text]"/>
      <dgm:spPr/>
      <dgm:t>
        <a:bodyPr/>
        <a:lstStyle/>
        <a:p>
          <a:r>
            <a:rPr lang="en-US" dirty="0" smtClean="0"/>
            <a:t>Race</a:t>
          </a:r>
          <a:endParaRPr lang="en-US" dirty="0"/>
        </a:p>
      </dgm:t>
    </dgm:pt>
    <dgm:pt modelId="{04DB01D7-511F-471D-AD96-FAAB1DE3F103}" type="parTrans" cxnId="{B4556766-D0AA-4D03-B5C2-8A781C8760D0}">
      <dgm:prSet/>
      <dgm:spPr/>
      <dgm:t>
        <a:bodyPr/>
        <a:lstStyle/>
        <a:p>
          <a:endParaRPr lang="en-US"/>
        </a:p>
      </dgm:t>
    </dgm:pt>
    <dgm:pt modelId="{E7241E4E-0701-45C4-83BC-16B986E5FC8F}" type="sibTrans" cxnId="{B4556766-D0AA-4D03-B5C2-8A781C8760D0}">
      <dgm:prSet/>
      <dgm:spPr/>
      <dgm:t>
        <a:bodyPr/>
        <a:lstStyle/>
        <a:p>
          <a:endParaRPr lang="en-US"/>
        </a:p>
      </dgm:t>
    </dgm:pt>
    <dgm:pt modelId="{853D4A50-5EB3-4E74-8590-19D59E24F63C}">
      <dgm:prSet phldrT="[Text]"/>
      <dgm:spPr/>
      <dgm:t>
        <a:bodyPr/>
        <a:lstStyle/>
        <a:p>
          <a:r>
            <a:rPr lang="en-US" dirty="0" smtClean="0"/>
            <a:t>National Origin</a:t>
          </a:r>
          <a:endParaRPr lang="en-US" dirty="0"/>
        </a:p>
      </dgm:t>
    </dgm:pt>
    <dgm:pt modelId="{E9F85149-8C10-4E0A-9E91-621C778B5D8B}" type="parTrans" cxnId="{F2F87C67-52E3-4C89-8E46-518BB70ED760}">
      <dgm:prSet/>
      <dgm:spPr/>
      <dgm:t>
        <a:bodyPr/>
        <a:lstStyle/>
        <a:p>
          <a:endParaRPr lang="en-US"/>
        </a:p>
      </dgm:t>
    </dgm:pt>
    <dgm:pt modelId="{E49603D0-77AC-4522-87AB-C9CFBB783E8A}" type="sibTrans" cxnId="{F2F87C67-52E3-4C89-8E46-518BB70ED760}">
      <dgm:prSet/>
      <dgm:spPr/>
      <dgm:t>
        <a:bodyPr/>
        <a:lstStyle/>
        <a:p>
          <a:endParaRPr lang="en-US"/>
        </a:p>
      </dgm:t>
    </dgm:pt>
    <dgm:pt modelId="{844AFB18-400D-4281-8D27-2430F788D88F}">
      <dgm:prSet phldrT="[Text]"/>
      <dgm:spPr/>
      <dgm:t>
        <a:bodyPr/>
        <a:lstStyle/>
        <a:p>
          <a:r>
            <a:rPr lang="en-US" dirty="0" smtClean="0"/>
            <a:t>Religious Practice</a:t>
          </a:r>
          <a:endParaRPr lang="en-US" dirty="0"/>
        </a:p>
      </dgm:t>
    </dgm:pt>
    <dgm:pt modelId="{6D1EDDF3-9239-4794-84EB-4B9923019ED6}" type="parTrans" cxnId="{C1C51EFF-CA1D-43F9-BE6D-FCE19204F6BC}">
      <dgm:prSet/>
      <dgm:spPr/>
      <dgm:t>
        <a:bodyPr/>
        <a:lstStyle/>
        <a:p>
          <a:endParaRPr lang="en-US"/>
        </a:p>
      </dgm:t>
    </dgm:pt>
    <dgm:pt modelId="{30018292-0779-4026-ACEA-E3BA74B284AD}" type="sibTrans" cxnId="{C1C51EFF-CA1D-43F9-BE6D-FCE19204F6BC}">
      <dgm:prSet/>
      <dgm:spPr/>
      <dgm:t>
        <a:bodyPr/>
        <a:lstStyle/>
        <a:p>
          <a:endParaRPr lang="en-US"/>
        </a:p>
      </dgm:t>
    </dgm:pt>
    <dgm:pt modelId="{2713F796-D104-4D46-8F84-95E3999A709F}">
      <dgm:prSet phldrT="[Text]"/>
      <dgm:spPr/>
      <dgm:t>
        <a:bodyPr/>
        <a:lstStyle/>
        <a:p>
          <a:r>
            <a:rPr lang="en-US" dirty="0" smtClean="0"/>
            <a:t>Gender</a:t>
          </a:r>
          <a:endParaRPr lang="en-US" dirty="0"/>
        </a:p>
      </dgm:t>
    </dgm:pt>
    <dgm:pt modelId="{30998D6E-03EA-4353-A8B0-5DD676EB63CB}" type="parTrans" cxnId="{BF4D09CE-AFFD-41CD-822C-76862AA6F48B}">
      <dgm:prSet/>
      <dgm:spPr/>
      <dgm:t>
        <a:bodyPr/>
        <a:lstStyle/>
        <a:p>
          <a:endParaRPr lang="en-US"/>
        </a:p>
      </dgm:t>
    </dgm:pt>
    <dgm:pt modelId="{E0DB0086-D114-41CB-8E66-6A2CAC1F45F2}" type="sibTrans" cxnId="{BF4D09CE-AFFD-41CD-822C-76862AA6F48B}">
      <dgm:prSet/>
      <dgm:spPr/>
      <dgm:t>
        <a:bodyPr/>
        <a:lstStyle/>
        <a:p>
          <a:endParaRPr lang="en-US"/>
        </a:p>
      </dgm:t>
    </dgm:pt>
    <dgm:pt modelId="{CC7B92A7-EE54-4D79-9527-8769963EC32A}">
      <dgm:prSet phldrT="[Text]"/>
      <dgm:spPr/>
      <dgm:t>
        <a:bodyPr/>
        <a:lstStyle/>
        <a:p>
          <a:r>
            <a:rPr lang="en-US" dirty="0" smtClean="0"/>
            <a:t>Sex</a:t>
          </a:r>
          <a:endParaRPr lang="en-US" dirty="0"/>
        </a:p>
      </dgm:t>
    </dgm:pt>
    <dgm:pt modelId="{25E63187-5FD6-4A1B-80AE-D12A35304C08}" type="parTrans" cxnId="{0F7218CB-BD28-4839-8FAC-230F12EC0A88}">
      <dgm:prSet/>
      <dgm:spPr/>
      <dgm:t>
        <a:bodyPr/>
        <a:lstStyle/>
        <a:p>
          <a:endParaRPr lang="en-US"/>
        </a:p>
      </dgm:t>
    </dgm:pt>
    <dgm:pt modelId="{8348A17C-5C93-4B6D-9162-754F9F1A7497}" type="sibTrans" cxnId="{0F7218CB-BD28-4839-8FAC-230F12EC0A88}">
      <dgm:prSet/>
      <dgm:spPr/>
      <dgm:t>
        <a:bodyPr/>
        <a:lstStyle/>
        <a:p>
          <a:endParaRPr lang="en-US"/>
        </a:p>
      </dgm:t>
    </dgm:pt>
    <dgm:pt modelId="{FDB15A79-C91E-4E87-BC33-91D1F15E0A5E}">
      <dgm:prSet phldrT="[Text]"/>
      <dgm:spPr/>
      <dgm:t>
        <a:bodyPr/>
        <a:lstStyle/>
        <a:p>
          <a:r>
            <a:rPr lang="en-US" dirty="0" smtClean="0"/>
            <a:t>Disability</a:t>
          </a:r>
          <a:endParaRPr lang="en-US" dirty="0"/>
        </a:p>
      </dgm:t>
    </dgm:pt>
    <dgm:pt modelId="{4A39ABCA-0057-4D0A-8887-8EBDC3D1FFB6}" type="parTrans" cxnId="{D1F130F0-D783-49A1-8DA9-786C2A34DFF8}">
      <dgm:prSet/>
      <dgm:spPr/>
      <dgm:t>
        <a:bodyPr/>
        <a:lstStyle/>
        <a:p>
          <a:endParaRPr lang="en-US"/>
        </a:p>
      </dgm:t>
    </dgm:pt>
    <dgm:pt modelId="{6981F4AF-4899-49F0-9563-39D3B9B05EEE}" type="sibTrans" cxnId="{D1F130F0-D783-49A1-8DA9-786C2A34DFF8}">
      <dgm:prSet/>
      <dgm:spPr/>
      <dgm:t>
        <a:bodyPr/>
        <a:lstStyle/>
        <a:p>
          <a:endParaRPr lang="en-US"/>
        </a:p>
      </dgm:t>
    </dgm:pt>
    <dgm:pt modelId="{D428F71B-0328-454A-9CF1-75C38F061660}">
      <dgm:prSet phldrT="[Text]"/>
      <dgm:spPr/>
      <dgm:t>
        <a:bodyPr/>
        <a:lstStyle/>
        <a:p>
          <a:r>
            <a:rPr lang="en-US" dirty="0" smtClean="0"/>
            <a:t>Ethnic Group</a:t>
          </a:r>
          <a:endParaRPr lang="en-US" dirty="0"/>
        </a:p>
      </dgm:t>
    </dgm:pt>
    <dgm:pt modelId="{A48A14AF-FD63-4EC7-8646-DF5BBD72DC08}" type="parTrans" cxnId="{508B217E-2A70-4111-B174-9FEE2202080C}">
      <dgm:prSet/>
      <dgm:spPr/>
      <dgm:t>
        <a:bodyPr/>
        <a:lstStyle/>
        <a:p>
          <a:endParaRPr lang="en-US"/>
        </a:p>
      </dgm:t>
    </dgm:pt>
    <dgm:pt modelId="{10C769B8-EE77-43E0-9384-6BEFBB4FE61E}" type="sibTrans" cxnId="{508B217E-2A70-4111-B174-9FEE2202080C}">
      <dgm:prSet/>
      <dgm:spPr/>
      <dgm:t>
        <a:bodyPr/>
        <a:lstStyle/>
        <a:p>
          <a:endParaRPr lang="en-US"/>
        </a:p>
      </dgm:t>
    </dgm:pt>
    <dgm:pt modelId="{0B2A31D7-1B23-4892-84B7-32B65D080F63}">
      <dgm:prSet phldrT="[Text]"/>
      <dgm:spPr/>
      <dgm:t>
        <a:bodyPr/>
        <a:lstStyle/>
        <a:p>
          <a:r>
            <a:rPr lang="en-US" dirty="0" smtClean="0"/>
            <a:t>Color</a:t>
          </a:r>
          <a:endParaRPr lang="en-US" dirty="0"/>
        </a:p>
      </dgm:t>
    </dgm:pt>
    <dgm:pt modelId="{0FA1D1ED-D82D-4D67-8FA6-6F9353F97C8B}" type="parTrans" cxnId="{A071670D-E46C-4CF3-B445-9CC44C079079}">
      <dgm:prSet/>
      <dgm:spPr/>
      <dgm:t>
        <a:bodyPr/>
        <a:lstStyle/>
        <a:p>
          <a:endParaRPr lang="en-US"/>
        </a:p>
      </dgm:t>
    </dgm:pt>
    <dgm:pt modelId="{4DF34E4D-63C1-468C-97B0-CBFB59CA4C6A}" type="sibTrans" cxnId="{A071670D-E46C-4CF3-B445-9CC44C079079}">
      <dgm:prSet/>
      <dgm:spPr/>
      <dgm:t>
        <a:bodyPr/>
        <a:lstStyle/>
        <a:p>
          <a:endParaRPr lang="en-US"/>
        </a:p>
      </dgm:t>
    </dgm:pt>
    <dgm:pt modelId="{68C96A09-8075-493E-80A3-C1D5094C5B38}">
      <dgm:prSet phldrT="[Text]"/>
      <dgm:spPr/>
      <dgm:t>
        <a:bodyPr/>
        <a:lstStyle/>
        <a:p>
          <a:r>
            <a:rPr lang="en-US" dirty="0" smtClean="0"/>
            <a:t>Weight</a:t>
          </a:r>
          <a:endParaRPr lang="en-US" dirty="0"/>
        </a:p>
      </dgm:t>
    </dgm:pt>
    <dgm:pt modelId="{55B32857-2084-4174-82EF-6BFADE36C1C5}" type="parTrans" cxnId="{673E64A4-E6D2-43F1-9371-4A4EBB07D49A}">
      <dgm:prSet/>
      <dgm:spPr/>
      <dgm:t>
        <a:bodyPr/>
        <a:lstStyle/>
        <a:p>
          <a:endParaRPr lang="en-US"/>
        </a:p>
      </dgm:t>
    </dgm:pt>
    <dgm:pt modelId="{49F9B4A8-B4CC-4612-9635-33223AA0BF57}" type="sibTrans" cxnId="{673E64A4-E6D2-43F1-9371-4A4EBB07D49A}">
      <dgm:prSet/>
      <dgm:spPr/>
      <dgm:t>
        <a:bodyPr/>
        <a:lstStyle/>
        <a:p>
          <a:endParaRPr lang="en-US"/>
        </a:p>
      </dgm:t>
    </dgm:pt>
    <dgm:pt modelId="{77D673AC-D3C5-4B41-B5FE-8B00C899BEC4}">
      <dgm:prSet phldrT="[Text]"/>
      <dgm:spPr/>
      <dgm:t>
        <a:bodyPr/>
        <a:lstStyle/>
        <a:p>
          <a:r>
            <a:rPr lang="en-US" dirty="0" smtClean="0"/>
            <a:t>Religion</a:t>
          </a:r>
          <a:endParaRPr lang="en-US" dirty="0"/>
        </a:p>
      </dgm:t>
    </dgm:pt>
    <dgm:pt modelId="{7F4EAB7F-46D4-47E9-B81C-914173E87542}" type="parTrans" cxnId="{E24DB49D-4F9B-4CD8-A040-5F86098F0572}">
      <dgm:prSet/>
      <dgm:spPr/>
      <dgm:t>
        <a:bodyPr/>
        <a:lstStyle/>
        <a:p>
          <a:endParaRPr lang="en-US"/>
        </a:p>
      </dgm:t>
    </dgm:pt>
    <dgm:pt modelId="{7071A243-0E1E-4A05-95F7-DB7880FF3CF8}" type="sibTrans" cxnId="{E24DB49D-4F9B-4CD8-A040-5F86098F0572}">
      <dgm:prSet/>
      <dgm:spPr/>
      <dgm:t>
        <a:bodyPr/>
        <a:lstStyle/>
        <a:p>
          <a:endParaRPr lang="en-US"/>
        </a:p>
      </dgm:t>
    </dgm:pt>
    <dgm:pt modelId="{05EB1F76-08B7-46CB-B762-3AC40F409E6D}">
      <dgm:prSet phldrT="[Text]"/>
      <dgm:spPr/>
      <dgm:t>
        <a:bodyPr/>
        <a:lstStyle/>
        <a:p>
          <a:r>
            <a:rPr lang="en-US" dirty="0" smtClean="0"/>
            <a:t>Sexual Orientation</a:t>
          </a:r>
          <a:endParaRPr lang="en-US" dirty="0"/>
        </a:p>
      </dgm:t>
    </dgm:pt>
    <dgm:pt modelId="{B890334F-4DB5-425D-A665-4BEDF2AAE98F}" type="parTrans" cxnId="{C157F843-A759-4668-8DBC-740A002ADE61}">
      <dgm:prSet/>
      <dgm:spPr/>
      <dgm:t>
        <a:bodyPr/>
        <a:lstStyle/>
        <a:p>
          <a:endParaRPr lang="en-US"/>
        </a:p>
      </dgm:t>
    </dgm:pt>
    <dgm:pt modelId="{E19E2007-0FB0-4B53-A0F2-E9B4192AB49F}" type="sibTrans" cxnId="{C157F843-A759-4668-8DBC-740A002ADE61}">
      <dgm:prSet/>
      <dgm:spPr/>
      <dgm:t>
        <a:bodyPr/>
        <a:lstStyle/>
        <a:p>
          <a:endParaRPr lang="en-US"/>
        </a:p>
      </dgm:t>
    </dgm:pt>
    <dgm:pt modelId="{8FCE4DF0-678D-4DF8-8CBE-97C36B5420B4}">
      <dgm:prSet phldrT="[Text]"/>
      <dgm:spPr/>
      <dgm:t>
        <a:bodyPr/>
        <a:lstStyle/>
        <a:p>
          <a:r>
            <a:rPr lang="en-US" dirty="0" smtClean="0"/>
            <a:t>Other</a:t>
          </a:r>
          <a:endParaRPr lang="en-US" dirty="0"/>
        </a:p>
      </dgm:t>
    </dgm:pt>
    <dgm:pt modelId="{0C2EA566-2967-49F4-AED3-596ABE673865}" type="parTrans" cxnId="{E1041169-DF0C-4BEA-B3CF-D2AF39E338C2}">
      <dgm:prSet/>
      <dgm:spPr/>
      <dgm:t>
        <a:bodyPr/>
        <a:lstStyle/>
        <a:p>
          <a:endParaRPr lang="en-US"/>
        </a:p>
      </dgm:t>
    </dgm:pt>
    <dgm:pt modelId="{8BF7831A-A1C8-4E22-A9BC-7F89DDA42678}" type="sibTrans" cxnId="{E1041169-DF0C-4BEA-B3CF-D2AF39E338C2}">
      <dgm:prSet/>
      <dgm:spPr/>
      <dgm:t>
        <a:bodyPr/>
        <a:lstStyle/>
        <a:p>
          <a:endParaRPr lang="en-US"/>
        </a:p>
      </dgm:t>
    </dgm:pt>
    <dgm:pt modelId="{60D14F59-BFE6-4A6F-9B1A-E6C5F2C33647}" type="pres">
      <dgm:prSet presAssocID="{5027ABC5-107F-473F-B142-07057A6BE02C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3ADB9FC6-BCA0-49F8-8F74-8F8BAAF05444}" type="pres">
      <dgm:prSet presAssocID="{87D36D7B-DF6E-4EE5-9803-EE9466B1B4CA}" presName="compNode" presStyleCnt="0"/>
      <dgm:spPr/>
    </dgm:pt>
    <dgm:pt modelId="{E18B528C-DF69-45A0-AB51-BB5D76103F1F}" type="pres">
      <dgm:prSet presAssocID="{87D36D7B-DF6E-4EE5-9803-EE9466B1B4CA}" presName="dummyConnPt" presStyleCnt="0"/>
      <dgm:spPr/>
    </dgm:pt>
    <dgm:pt modelId="{8F5AD10F-C6BC-4508-A34F-B4506F6EF82B}" type="pres">
      <dgm:prSet presAssocID="{87D36D7B-DF6E-4EE5-9803-EE9466B1B4CA}" presName="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A3874-F8AE-4356-B756-F0A2901EBB6C}" type="pres">
      <dgm:prSet presAssocID="{E7241E4E-0701-45C4-83BC-16B986E5FC8F}" presName="sibTrans" presStyleLbl="bgSibTrans2D1" presStyleIdx="0" presStyleCnt="11"/>
      <dgm:spPr/>
      <dgm:t>
        <a:bodyPr/>
        <a:lstStyle/>
        <a:p>
          <a:endParaRPr lang="en-US"/>
        </a:p>
      </dgm:t>
    </dgm:pt>
    <dgm:pt modelId="{D9E933EF-A235-4504-9BD0-E8287ED45AB9}" type="pres">
      <dgm:prSet presAssocID="{853D4A50-5EB3-4E74-8590-19D59E24F63C}" presName="compNode" presStyleCnt="0"/>
      <dgm:spPr/>
    </dgm:pt>
    <dgm:pt modelId="{2796918F-F72A-4FA7-8EA7-7426B7AC5536}" type="pres">
      <dgm:prSet presAssocID="{853D4A50-5EB3-4E74-8590-19D59E24F63C}" presName="dummyConnPt" presStyleCnt="0"/>
      <dgm:spPr/>
    </dgm:pt>
    <dgm:pt modelId="{CBE9BF69-A70E-4C7A-80B9-637C2B0541C9}" type="pres">
      <dgm:prSet presAssocID="{853D4A50-5EB3-4E74-8590-19D59E24F63C}" presName="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14351-DFAB-4572-9786-2707F68CC865}" type="pres">
      <dgm:prSet presAssocID="{E49603D0-77AC-4522-87AB-C9CFBB783E8A}" presName="sibTrans" presStyleLbl="bgSibTrans2D1" presStyleIdx="1" presStyleCnt="11"/>
      <dgm:spPr/>
      <dgm:t>
        <a:bodyPr/>
        <a:lstStyle/>
        <a:p>
          <a:endParaRPr lang="en-US"/>
        </a:p>
      </dgm:t>
    </dgm:pt>
    <dgm:pt modelId="{9A3DF4E1-BCDC-4321-8F2A-2D101C6910E1}" type="pres">
      <dgm:prSet presAssocID="{844AFB18-400D-4281-8D27-2430F788D88F}" presName="compNode" presStyleCnt="0"/>
      <dgm:spPr/>
    </dgm:pt>
    <dgm:pt modelId="{0FDA2963-A629-46B8-8F6D-531DA239B21F}" type="pres">
      <dgm:prSet presAssocID="{844AFB18-400D-4281-8D27-2430F788D88F}" presName="dummyConnPt" presStyleCnt="0"/>
      <dgm:spPr/>
    </dgm:pt>
    <dgm:pt modelId="{7F25715C-CABE-49A8-81D7-8D34EB39D22F}" type="pres">
      <dgm:prSet presAssocID="{844AFB18-400D-4281-8D27-2430F788D88F}" presName="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D607A-D448-4E4E-898E-8F17E2A2CB99}" type="pres">
      <dgm:prSet presAssocID="{30018292-0779-4026-ACEA-E3BA74B284AD}" presName="sibTrans" presStyleLbl="bgSibTrans2D1" presStyleIdx="2" presStyleCnt="11"/>
      <dgm:spPr/>
      <dgm:t>
        <a:bodyPr/>
        <a:lstStyle/>
        <a:p>
          <a:endParaRPr lang="en-US"/>
        </a:p>
      </dgm:t>
    </dgm:pt>
    <dgm:pt modelId="{76B0A695-B5FD-4EFD-A2B5-25AA422A19F4}" type="pres">
      <dgm:prSet presAssocID="{2713F796-D104-4D46-8F84-95E3999A709F}" presName="compNode" presStyleCnt="0"/>
      <dgm:spPr/>
    </dgm:pt>
    <dgm:pt modelId="{6F3BABC1-8D20-405E-A88E-B7FF1AB8A7A7}" type="pres">
      <dgm:prSet presAssocID="{2713F796-D104-4D46-8F84-95E3999A709F}" presName="dummyConnPt" presStyleCnt="0"/>
      <dgm:spPr/>
    </dgm:pt>
    <dgm:pt modelId="{EC243626-DDAA-4D42-8088-51DDE3866CC4}" type="pres">
      <dgm:prSet presAssocID="{2713F796-D104-4D46-8F84-95E3999A709F}" presName="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34E664-903F-41DA-9415-4560583B7B6D}" type="pres">
      <dgm:prSet presAssocID="{E0DB0086-D114-41CB-8E66-6A2CAC1F45F2}" presName="sibTrans" presStyleLbl="bgSibTrans2D1" presStyleIdx="3" presStyleCnt="11"/>
      <dgm:spPr/>
      <dgm:t>
        <a:bodyPr/>
        <a:lstStyle/>
        <a:p>
          <a:endParaRPr lang="en-US"/>
        </a:p>
      </dgm:t>
    </dgm:pt>
    <dgm:pt modelId="{D952B69B-A324-471E-8EA8-3511E5754281}" type="pres">
      <dgm:prSet presAssocID="{CC7B92A7-EE54-4D79-9527-8769963EC32A}" presName="compNode" presStyleCnt="0"/>
      <dgm:spPr/>
    </dgm:pt>
    <dgm:pt modelId="{96CE6DA4-424E-411E-93DD-ABE5EA547697}" type="pres">
      <dgm:prSet presAssocID="{CC7B92A7-EE54-4D79-9527-8769963EC32A}" presName="dummyConnPt" presStyleCnt="0"/>
      <dgm:spPr/>
    </dgm:pt>
    <dgm:pt modelId="{1365272A-80FA-4435-8CE3-68374B1424F8}" type="pres">
      <dgm:prSet presAssocID="{CC7B92A7-EE54-4D79-9527-8769963EC32A}" presName="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E7B763-662C-4EBE-B2B8-C5438216F3B3}" type="pres">
      <dgm:prSet presAssocID="{8348A17C-5C93-4B6D-9162-754F9F1A7497}" presName="sibTrans" presStyleLbl="bgSibTrans2D1" presStyleIdx="4" presStyleCnt="11"/>
      <dgm:spPr/>
      <dgm:t>
        <a:bodyPr/>
        <a:lstStyle/>
        <a:p>
          <a:endParaRPr lang="en-US"/>
        </a:p>
      </dgm:t>
    </dgm:pt>
    <dgm:pt modelId="{8A6A010D-9E82-4FB6-958A-722E4B5127A2}" type="pres">
      <dgm:prSet presAssocID="{FDB15A79-C91E-4E87-BC33-91D1F15E0A5E}" presName="compNode" presStyleCnt="0"/>
      <dgm:spPr/>
    </dgm:pt>
    <dgm:pt modelId="{C2C5F600-8605-475F-B411-22072793026F}" type="pres">
      <dgm:prSet presAssocID="{FDB15A79-C91E-4E87-BC33-91D1F15E0A5E}" presName="dummyConnPt" presStyleCnt="0"/>
      <dgm:spPr/>
    </dgm:pt>
    <dgm:pt modelId="{E3DEEA55-D1B5-4AE7-ADDE-9E4754ED7874}" type="pres">
      <dgm:prSet presAssocID="{FDB15A79-C91E-4E87-BC33-91D1F15E0A5E}" presName="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0EF88B-D693-4637-AEAF-9412E226BB8A}" type="pres">
      <dgm:prSet presAssocID="{6981F4AF-4899-49F0-9563-39D3B9B05EEE}" presName="sibTrans" presStyleLbl="bgSibTrans2D1" presStyleIdx="5" presStyleCnt="11"/>
      <dgm:spPr/>
      <dgm:t>
        <a:bodyPr/>
        <a:lstStyle/>
        <a:p>
          <a:endParaRPr lang="en-US"/>
        </a:p>
      </dgm:t>
    </dgm:pt>
    <dgm:pt modelId="{077CBB2A-1AF9-4930-8BE3-0D30BBEDB42D}" type="pres">
      <dgm:prSet presAssocID="{D428F71B-0328-454A-9CF1-75C38F061660}" presName="compNode" presStyleCnt="0"/>
      <dgm:spPr/>
    </dgm:pt>
    <dgm:pt modelId="{C6C2D7F0-B81F-49C3-A920-D04CFB846015}" type="pres">
      <dgm:prSet presAssocID="{D428F71B-0328-454A-9CF1-75C38F061660}" presName="dummyConnPt" presStyleCnt="0"/>
      <dgm:spPr/>
    </dgm:pt>
    <dgm:pt modelId="{6DD10235-6041-454F-B984-FDCE770FF846}" type="pres">
      <dgm:prSet presAssocID="{D428F71B-0328-454A-9CF1-75C38F061660}" presName="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EAF36-1DBA-4E6F-88B7-C8F4557C1B67}" type="pres">
      <dgm:prSet presAssocID="{10C769B8-EE77-43E0-9384-6BEFBB4FE61E}" presName="sibTrans" presStyleLbl="bgSibTrans2D1" presStyleIdx="6" presStyleCnt="11"/>
      <dgm:spPr/>
      <dgm:t>
        <a:bodyPr/>
        <a:lstStyle/>
        <a:p>
          <a:endParaRPr lang="en-US"/>
        </a:p>
      </dgm:t>
    </dgm:pt>
    <dgm:pt modelId="{01E31201-33FF-4FAF-9B73-69120AB3279F}" type="pres">
      <dgm:prSet presAssocID="{0B2A31D7-1B23-4892-84B7-32B65D080F63}" presName="compNode" presStyleCnt="0"/>
      <dgm:spPr/>
    </dgm:pt>
    <dgm:pt modelId="{F0B29F25-A326-455B-9D6C-FD0EDE9CC99A}" type="pres">
      <dgm:prSet presAssocID="{0B2A31D7-1B23-4892-84B7-32B65D080F63}" presName="dummyConnPt" presStyleCnt="0"/>
      <dgm:spPr/>
    </dgm:pt>
    <dgm:pt modelId="{E3547D16-59DD-40B0-A483-1412BE66B6FC}" type="pres">
      <dgm:prSet presAssocID="{0B2A31D7-1B23-4892-84B7-32B65D080F63}" presName="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1FBBE-6A51-4619-9DA2-D0571302AA7A}" type="pres">
      <dgm:prSet presAssocID="{4DF34E4D-63C1-468C-97B0-CBFB59CA4C6A}" presName="sibTrans" presStyleLbl="bgSibTrans2D1" presStyleIdx="7" presStyleCnt="11"/>
      <dgm:spPr/>
      <dgm:t>
        <a:bodyPr/>
        <a:lstStyle/>
        <a:p>
          <a:endParaRPr lang="en-US"/>
        </a:p>
      </dgm:t>
    </dgm:pt>
    <dgm:pt modelId="{CAC99FE5-B15C-4899-834F-AEA47C009FC7}" type="pres">
      <dgm:prSet presAssocID="{68C96A09-8075-493E-80A3-C1D5094C5B38}" presName="compNode" presStyleCnt="0"/>
      <dgm:spPr/>
    </dgm:pt>
    <dgm:pt modelId="{5DF89B35-5533-4D36-867E-0A551FEF61A2}" type="pres">
      <dgm:prSet presAssocID="{68C96A09-8075-493E-80A3-C1D5094C5B38}" presName="dummyConnPt" presStyleCnt="0"/>
      <dgm:spPr/>
    </dgm:pt>
    <dgm:pt modelId="{0EA1D8F1-A51A-4AF1-8C87-1265641D5D96}" type="pres">
      <dgm:prSet presAssocID="{68C96A09-8075-493E-80A3-C1D5094C5B38}" presName="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BEC17-7690-4521-AAC2-B975DF6C3AD2}" type="pres">
      <dgm:prSet presAssocID="{49F9B4A8-B4CC-4612-9635-33223AA0BF57}" presName="sibTrans" presStyleLbl="bgSibTrans2D1" presStyleIdx="8" presStyleCnt="11"/>
      <dgm:spPr/>
      <dgm:t>
        <a:bodyPr/>
        <a:lstStyle/>
        <a:p>
          <a:endParaRPr lang="en-US"/>
        </a:p>
      </dgm:t>
    </dgm:pt>
    <dgm:pt modelId="{AE160E84-E8AA-4682-866F-93B03F45D885}" type="pres">
      <dgm:prSet presAssocID="{77D673AC-D3C5-4B41-B5FE-8B00C899BEC4}" presName="compNode" presStyleCnt="0"/>
      <dgm:spPr/>
    </dgm:pt>
    <dgm:pt modelId="{967E558E-9042-4BCC-A25E-FCF6E1D223E3}" type="pres">
      <dgm:prSet presAssocID="{77D673AC-D3C5-4B41-B5FE-8B00C899BEC4}" presName="dummyConnPt" presStyleCnt="0"/>
      <dgm:spPr/>
    </dgm:pt>
    <dgm:pt modelId="{569B79A1-73F3-42CA-97F2-01E08A94C564}" type="pres">
      <dgm:prSet presAssocID="{77D673AC-D3C5-4B41-B5FE-8B00C899BEC4}" presName="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A4A92-604D-491E-AED5-0B94159A442D}" type="pres">
      <dgm:prSet presAssocID="{7071A243-0E1E-4A05-95F7-DB7880FF3CF8}" presName="sibTrans" presStyleLbl="bgSibTrans2D1" presStyleIdx="9" presStyleCnt="11"/>
      <dgm:spPr/>
      <dgm:t>
        <a:bodyPr/>
        <a:lstStyle/>
        <a:p>
          <a:endParaRPr lang="en-US"/>
        </a:p>
      </dgm:t>
    </dgm:pt>
    <dgm:pt modelId="{E07D4F54-94FD-4413-9DDA-525C54EC2B36}" type="pres">
      <dgm:prSet presAssocID="{05EB1F76-08B7-46CB-B762-3AC40F409E6D}" presName="compNode" presStyleCnt="0"/>
      <dgm:spPr/>
    </dgm:pt>
    <dgm:pt modelId="{ECA0A306-019B-471C-BEAF-559E4CAEBCC9}" type="pres">
      <dgm:prSet presAssocID="{05EB1F76-08B7-46CB-B762-3AC40F409E6D}" presName="dummyConnPt" presStyleCnt="0"/>
      <dgm:spPr/>
    </dgm:pt>
    <dgm:pt modelId="{63ABA647-7C9D-493B-A7AB-6DD2F8A57508}" type="pres">
      <dgm:prSet presAssocID="{05EB1F76-08B7-46CB-B762-3AC40F409E6D}" presName="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3C1F6-8D45-4DE7-BB3B-52482F1D5AC4}" type="pres">
      <dgm:prSet presAssocID="{E19E2007-0FB0-4B53-A0F2-E9B4192AB49F}" presName="sibTrans" presStyleLbl="bgSibTrans2D1" presStyleIdx="10" presStyleCnt="11"/>
      <dgm:spPr/>
      <dgm:t>
        <a:bodyPr/>
        <a:lstStyle/>
        <a:p>
          <a:endParaRPr lang="en-US"/>
        </a:p>
      </dgm:t>
    </dgm:pt>
    <dgm:pt modelId="{756894CB-67A4-426B-99B6-D8916797B22F}" type="pres">
      <dgm:prSet presAssocID="{8FCE4DF0-678D-4DF8-8CBE-97C36B5420B4}" presName="compNode" presStyleCnt="0"/>
      <dgm:spPr/>
    </dgm:pt>
    <dgm:pt modelId="{7678975E-20F6-4154-AB09-5DC10E44CF9F}" type="pres">
      <dgm:prSet presAssocID="{8FCE4DF0-678D-4DF8-8CBE-97C36B5420B4}" presName="dummyConnPt" presStyleCnt="0"/>
      <dgm:spPr/>
    </dgm:pt>
    <dgm:pt modelId="{B09CA676-394F-4880-8E5D-101A37B92FC9}" type="pres">
      <dgm:prSet presAssocID="{8FCE4DF0-678D-4DF8-8CBE-97C36B5420B4}" presName="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CDD679-730D-41BE-8EC1-59EDD100075A}" type="presOf" srcId="{6981F4AF-4899-49F0-9563-39D3B9B05EEE}" destId="{330EF88B-D693-4637-AEAF-9412E226BB8A}" srcOrd="0" destOrd="0" presId="urn:microsoft.com/office/officeart/2005/8/layout/bProcess4"/>
    <dgm:cxn modelId="{E1041169-DF0C-4BEA-B3CF-D2AF39E338C2}" srcId="{5027ABC5-107F-473F-B142-07057A6BE02C}" destId="{8FCE4DF0-678D-4DF8-8CBE-97C36B5420B4}" srcOrd="11" destOrd="0" parTransId="{0C2EA566-2967-49F4-AED3-596ABE673865}" sibTransId="{8BF7831A-A1C8-4E22-A9BC-7F89DDA42678}"/>
    <dgm:cxn modelId="{D1F130F0-D783-49A1-8DA9-786C2A34DFF8}" srcId="{5027ABC5-107F-473F-B142-07057A6BE02C}" destId="{FDB15A79-C91E-4E87-BC33-91D1F15E0A5E}" srcOrd="5" destOrd="0" parTransId="{4A39ABCA-0057-4D0A-8887-8EBDC3D1FFB6}" sibTransId="{6981F4AF-4899-49F0-9563-39D3B9B05EEE}"/>
    <dgm:cxn modelId="{D41AA2C3-F0E4-47FF-88BA-32FBF1067E19}" type="presOf" srcId="{E7241E4E-0701-45C4-83BC-16B986E5FC8F}" destId="{336A3874-F8AE-4356-B756-F0A2901EBB6C}" srcOrd="0" destOrd="0" presId="urn:microsoft.com/office/officeart/2005/8/layout/bProcess4"/>
    <dgm:cxn modelId="{A071670D-E46C-4CF3-B445-9CC44C079079}" srcId="{5027ABC5-107F-473F-B142-07057A6BE02C}" destId="{0B2A31D7-1B23-4892-84B7-32B65D080F63}" srcOrd="7" destOrd="0" parTransId="{0FA1D1ED-D82D-4D67-8FA6-6F9353F97C8B}" sibTransId="{4DF34E4D-63C1-468C-97B0-CBFB59CA4C6A}"/>
    <dgm:cxn modelId="{C1C51EFF-CA1D-43F9-BE6D-FCE19204F6BC}" srcId="{5027ABC5-107F-473F-B142-07057A6BE02C}" destId="{844AFB18-400D-4281-8D27-2430F788D88F}" srcOrd="2" destOrd="0" parTransId="{6D1EDDF3-9239-4794-84EB-4B9923019ED6}" sibTransId="{30018292-0779-4026-ACEA-E3BA74B284AD}"/>
    <dgm:cxn modelId="{673E64A4-E6D2-43F1-9371-4A4EBB07D49A}" srcId="{5027ABC5-107F-473F-B142-07057A6BE02C}" destId="{68C96A09-8075-493E-80A3-C1D5094C5B38}" srcOrd="8" destOrd="0" parTransId="{55B32857-2084-4174-82EF-6BFADE36C1C5}" sibTransId="{49F9B4A8-B4CC-4612-9635-33223AA0BF57}"/>
    <dgm:cxn modelId="{2F9B5371-0C40-46FC-9DD8-DC48E76DD871}" type="presOf" srcId="{E49603D0-77AC-4522-87AB-C9CFBB783E8A}" destId="{66514351-DFAB-4572-9786-2707F68CC865}" srcOrd="0" destOrd="0" presId="urn:microsoft.com/office/officeart/2005/8/layout/bProcess4"/>
    <dgm:cxn modelId="{BF4D09CE-AFFD-41CD-822C-76862AA6F48B}" srcId="{5027ABC5-107F-473F-B142-07057A6BE02C}" destId="{2713F796-D104-4D46-8F84-95E3999A709F}" srcOrd="3" destOrd="0" parTransId="{30998D6E-03EA-4353-A8B0-5DD676EB63CB}" sibTransId="{E0DB0086-D114-41CB-8E66-6A2CAC1F45F2}"/>
    <dgm:cxn modelId="{F4E0744C-65B5-4B45-8B3C-719DDB4DA98D}" type="presOf" srcId="{844AFB18-400D-4281-8D27-2430F788D88F}" destId="{7F25715C-CABE-49A8-81D7-8D34EB39D22F}" srcOrd="0" destOrd="0" presId="urn:microsoft.com/office/officeart/2005/8/layout/bProcess4"/>
    <dgm:cxn modelId="{49580187-571B-4835-879E-43736120FD75}" type="presOf" srcId="{49F9B4A8-B4CC-4612-9635-33223AA0BF57}" destId="{623BEC17-7690-4521-AAC2-B975DF6C3AD2}" srcOrd="0" destOrd="0" presId="urn:microsoft.com/office/officeart/2005/8/layout/bProcess4"/>
    <dgm:cxn modelId="{D5C4B5A6-AB8A-4753-8A76-82E1DD05DFA0}" type="presOf" srcId="{FDB15A79-C91E-4E87-BC33-91D1F15E0A5E}" destId="{E3DEEA55-D1B5-4AE7-ADDE-9E4754ED7874}" srcOrd="0" destOrd="0" presId="urn:microsoft.com/office/officeart/2005/8/layout/bProcess4"/>
    <dgm:cxn modelId="{15906226-5A2E-4BD2-935B-95640C494E1E}" type="presOf" srcId="{8348A17C-5C93-4B6D-9162-754F9F1A7497}" destId="{C1E7B763-662C-4EBE-B2B8-C5438216F3B3}" srcOrd="0" destOrd="0" presId="urn:microsoft.com/office/officeart/2005/8/layout/bProcess4"/>
    <dgm:cxn modelId="{92E431FE-F295-40ED-869E-4EA620CE8DB7}" type="presOf" srcId="{853D4A50-5EB3-4E74-8590-19D59E24F63C}" destId="{CBE9BF69-A70E-4C7A-80B9-637C2B0541C9}" srcOrd="0" destOrd="0" presId="urn:microsoft.com/office/officeart/2005/8/layout/bProcess4"/>
    <dgm:cxn modelId="{6F23EEFF-5B01-4A42-BDEE-AACBD4D9EFCB}" type="presOf" srcId="{7071A243-0E1E-4A05-95F7-DB7880FF3CF8}" destId="{F96A4A92-604D-491E-AED5-0B94159A442D}" srcOrd="0" destOrd="0" presId="urn:microsoft.com/office/officeart/2005/8/layout/bProcess4"/>
    <dgm:cxn modelId="{4EA1BC91-FBCC-46A6-AE15-E70986B7C982}" type="presOf" srcId="{0B2A31D7-1B23-4892-84B7-32B65D080F63}" destId="{E3547D16-59DD-40B0-A483-1412BE66B6FC}" srcOrd="0" destOrd="0" presId="urn:microsoft.com/office/officeart/2005/8/layout/bProcess4"/>
    <dgm:cxn modelId="{E24DB49D-4F9B-4CD8-A040-5F86098F0572}" srcId="{5027ABC5-107F-473F-B142-07057A6BE02C}" destId="{77D673AC-D3C5-4B41-B5FE-8B00C899BEC4}" srcOrd="9" destOrd="0" parTransId="{7F4EAB7F-46D4-47E9-B81C-914173E87542}" sibTransId="{7071A243-0E1E-4A05-95F7-DB7880FF3CF8}"/>
    <dgm:cxn modelId="{0329269A-72A6-40C3-AB71-DD9E67BF86C1}" type="presOf" srcId="{4DF34E4D-63C1-468C-97B0-CBFB59CA4C6A}" destId="{C2B1FBBE-6A51-4619-9DA2-D0571302AA7A}" srcOrd="0" destOrd="0" presId="urn:microsoft.com/office/officeart/2005/8/layout/bProcess4"/>
    <dgm:cxn modelId="{3B5F4BB2-CC2D-4069-B14F-84D88F782F1A}" type="presOf" srcId="{77D673AC-D3C5-4B41-B5FE-8B00C899BEC4}" destId="{569B79A1-73F3-42CA-97F2-01E08A94C564}" srcOrd="0" destOrd="0" presId="urn:microsoft.com/office/officeart/2005/8/layout/bProcess4"/>
    <dgm:cxn modelId="{1653892B-B76E-4214-886D-9AF73C27BEA8}" type="presOf" srcId="{30018292-0779-4026-ACEA-E3BA74B284AD}" destId="{9A9D607A-D448-4E4E-898E-8F17E2A2CB99}" srcOrd="0" destOrd="0" presId="urn:microsoft.com/office/officeart/2005/8/layout/bProcess4"/>
    <dgm:cxn modelId="{4D6CF22E-D3A0-4AE1-B7D9-6613E6F2BC5B}" type="presOf" srcId="{87D36D7B-DF6E-4EE5-9803-EE9466B1B4CA}" destId="{8F5AD10F-C6BC-4508-A34F-B4506F6EF82B}" srcOrd="0" destOrd="0" presId="urn:microsoft.com/office/officeart/2005/8/layout/bProcess4"/>
    <dgm:cxn modelId="{508B217E-2A70-4111-B174-9FEE2202080C}" srcId="{5027ABC5-107F-473F-B142-07057A6BE02C}" destId="{D428F71B-0328-454A-9CF1-75C38F061660}" srcOrd="6" destOrd="0" parTransId="{A48A14AF-FD63-4EC7-8646-DF5BBD72DC08}" sibTransId="{10C769B8-EE77-43E0-9384-6BEFBB4FE61E}"/>
    <dgm:cxn modelId="{C157F843-A759-4668-8DBC-740A002ADE61}" srcId="{5027ABC5-107F-473F-B142-07057A6BE02C}" destId="{05EB1F76-08B7-46CB-B762-3AC40F409E6D}" srcOrd="10" destOrd="0" parTransId="{B890334F-4DB5-425D-A665-4BEDF2AAE98F}" sibTransId="{E19E2007-0FB0-4B53-A0F2-E9B4192AB49F}"/>
    <dgm:cxn modelId="{242C1E4A-B650-4C33-AC5D-F65B57BE8949}" type="presOf" srcId="{10C769B8-EE77-43E0-9384-6BEFBB4FE61E}" destId="{096EAF36-1DBA-4E6F-88B7-C8F4557C1B67}" srcOrd="0" destOrd="0" presId="urn:microsoft.com/office/officeart/2005/8/layout/bProcess4"/>
    <dgm:cxn modelId="{9524CAAB-803F-427F-9C79-AFDCA8463244}" type="presOf" srcId="{D428F71B-0328-454A-9CF1-75C38F061660}" destId="{6DD10235-6041-454F-B984-FDCE770FF846}" srcOrd="0" destOrd="0" presId="urn:microsoft.com/office/officeart/2005/8/layout/bProcess4"/>
    <dgm:cxn modelId="{D25C3051-C4B6-4507-81A3-4F4774ACAFB8}" type="presOf" srcId="{8FCE4DF0-678D-4DF8-8CBE-97C36B5420B4}" destId="{B09CA676-394F-4880-8E5D-101A37B92FC9}" srcOrd="0" destOrd="0" presId="urn:microsoft.com/office/officeart/2005/8/layout/bProcess4"/>
    <dgm:cxn modelId="{F2F87C67-52E3-4C89-8E46-518BB70ED760}" srcId="{5027ABC5-107F-473F-B142-07057A6BE02C}" destId="{853D4A50-5EB3-4E74-8590-19D59E24F63C}" srcOrd="1" destOrd="0" parTransId="{E9F85149-8C10-4E0A-9E91-621C778B5D8B}" sibTransId="{E49603D0-77AC-4522-87AB-C9CFBB783E8A}"/>
    <dgm:cxn modelId="{B4556766-D0AA-4D03-B5C2-8A781C8760D0}" srcId="{5027ABC5-107F-473F-B142-07057A6BE02C}" destId="{87D36D7B-DF6E-4EE5-9803-EE9466B1B4CA}" srcOrd="0" destOrd="0" parTransId="{04DB01D7-511F-471D-AD96-FAAB1DE3F103}" sibTransId="{E7241E4E-0701-45C4-83BC-16B986E5FC8F}"/>
    <dgm:cxn modelId="{5CFE9352-7206-47CF-B3CB-071A57FAE5E7}" type="presOf" srcId="{05EB1F76-08B7-46CB-B762-3AC40F409E6D}" destId="{63ABA647-7C9D-493B-A7AB-6DD2F8A57508}" srcOrd="0" destOrd="0" presId="urn:microsoft.com/office/officeart/2005/8/layout/bProcess4"/>
    <dgm:cxn modelId="{F9B5F36C-67EF-4528-BEEA-EE251CA68DE4}" type="presOf" srcId="{2713F796-D104-4D46-8F84-95E3999A709F}" destId="{EC243626-DDAA-4D42-8088-51DDE3866CC4}" srcOrd="0" destOrd="0" presId="urn:microsoft.com/office/officeart/2005/8/layout/bProcess4"/>
    <dgm:cxn modelId="{DD2DB996-CA58-4698-9CB3-3D0DB12FA3DF}" type="presOf" srcId="{E0DB0086-D114-41CB-8E66-6A2CAC1F45F2}" destId="{7834E664-903F-41DA-9415-4560583B7B6D}" srcOrd="0" destOrd="0" presId="urn:microsoft.com/office/officeart/2005/8/layout/bProcess4"/>
    <dgm:cxn modelId="{D81E5648-EA51-4161-A398-BE2604579CD0}" type="presOf" srcId="{68C96A09-8075-493E-80A3-C1D5094C5B38}" destId="{0EA1D8F1-A51A-4AF1-8C87-1265641D5D96}" srcOrd="0" destOrd="0" presId="urn:microsoft.com/office/officeart/2005/8/layout/bProcess4"/>
    <dgm:cxn modelId="{2BF99C61-D008-4BFD-AAC9-4EBD0F396181}" type="presOf" srcId="{CC7B92A7-EE54-4D79-9527-8769963EC32A}" destId="{1365272A-80FA-4435-8CE3-68374B1424F8}" srcOrd="0" destOrd="0" presId="urn:microsoft.com/office/officeart/2005/8/layout/bProcess4"/>
    <dgm:cxn modelId="{330BB31D-CE90-458D-90C5-176F299A1FAA}" type="presOf" srcId="{5027ABC5-107F-473F-B142-07057A6BE02C}" destId="{60D14F59-BFE6-4A6F-9B1A-E6C5F2C33647}" srcOrd="0" destOrd="0" presId="urn:microsoft.com/office/officeart/2005/8/layout/bProcess4"/>
    <dgm:cxn modelId="{923D478C-B26E-48BA-9E95-59ABE6484DB6}" type="presOf" srcId="{E19E2007-0FB0-4B53-A0F2-E9B4192AB49F}" destId="{B573C1F6-8D45-4DE7-BB3B-52482F1D5AC4}" srcOrd="0" destOrd="0" presId="urn:microsoft.com/office/officeart/2005/8/layout/bProcess4"/>
    <dgm:cxn modelId="{0F7218CB-BD28-4839-8FAC-230F12EC0A88}" srcId="{5027ABC5-107F-473F-B142-07057A6BE02C}" destId="{CC7B92A7-EE54-4D79-9527-8769963EC32A}" srcOrd="4" destOrd="0" parTransId="{25E63187-5FD6-4A1B-80AE-D12A35304C08}" sibTransId="{8348A17C-5C93-4B6D-9162-754F9F1A7497}"/>
    <dgm:cxn modelId="{4FA0A8E2-9C73-4A9A-80CC-CAA06F6C9449}" type="presParOf" srcId="{60D14F59-BFE6-4A6F-9B1A-E6C5F2C33647}" destId="{3ADB9FC6-BCA0-49F8-8F74-8F8BAAF05444}" srcOrd="0" destOrd="0" presId="urn:microsoft.com/office/officeart/2005/8/layout/bProcess4"/>
    <dgm:cxn modelId="{711377FF-3A8C-4A21-87F4-370FC4691CBE}" type="presParOf" srcId="{3ADB9FC6-BCA0-49F8-8F74-8F8BAAF05444}" destId="{E18B528C-DF69-45A0-AB51-BB5D76103F1F}" srcOrd="0" destOrd="0" presId="urn:microsoft.com/office/officeart/2005/8/layout/bProcess4"/>
    <dgm:cxn modelId="{940CBD18-9149-4DF2-B777-196EE210CC43}" type="presParOf" srcId="{3ADB9FC6-BCA0-49F8-8F74-8F8BAAF05444}" destId="{8F5AD10F-C6BC-4508-A34F-B4506F6EF82B}" srcOrd="1" destOrd="0" presId="urn:microsoft.com/office/officeart/2005/8/layout/bProcess4"/>
    <dgm:cxn modelId="{10A0F55F-9B03-4E4D-BECA-8301E3362665}" type="presParOf" srcId="{60D14F59-BFE6-4A6F-9B1A-E6C5F2C33647}" destId="{336A3874-F8AE-4356-B756-F0A2901EBB6C}" srcOrd="1" destOrd="0" presId="urn:microsoft.com/office/officeart/2005/8/layout/bProcess4"/>
    <dgm:cxn modelId="{A984C4E3-BA0D-4D38-B747-EF1DAC39C07D}" type="presParOf" srcId="{60D14F59-BFE6-4A6F-9B1A-E6C5F2C33647}" destId="{D9E933EF-A235-4504-9BD0-E8287ED45AB9}" srcOrd="2" destOrd="0" presId="urn:microsoft.com/office/officeart/2005/8/layout/bProcess4"/>
    <dgm:cxn modelId="{36422366-C1A8-4305-9EDD-C4998BAB70BD}" type="presParOf" srcId="{D9E933EF-A235-4504-9BD0-E8287ED45AB9}" destId="{2796918F-F72A-4FA7-8EA7-7426B7AC5536}" srcOrd="0" destOrd="0" presId="urn:microsoft.com/office/officeart/2005/8/layout/bProcess4"/>
    <dgm:cxn modelId="{19FC8EE0-56D3-4060-A155-51635AB78C1B}" type="presParOf" srcId="{D9E933EF-A235-4504-9BD0-E8287ED45AB9}" destId="{CBE9BF69-A70E-4C7A-80B9-637C2B0541C9}" srcOrd="1" destOrd="0" presId="urn:microsoft.com/office/officeart/2005/8/layout/bProcess4"/>
    <dgm:cxn modelId="{BEE0CEAB-5692-4160-9EA1-BAC4EAE291BB}" type="presParOf" srcId="{60D14F59-BFE6-4A6F-9B1A-E6C5F2C33647}" destId="{66514351-DFAB-4572-9786-2707F68CC865}" srcOrd="3" destOrd="0" presId="urn:microsoft.com/office/officeart/2005/8/layout/bProcess4"/>
    <dgm:cxn modelId="{0C561239-DCF8-4B7A-82C6-D1D11063BE20}" type="presParOf" srcId="{60D14F59-BFE6-4A6F-9B1A-E6C5F2C33647}" destId="{9A3DF4E1-BCDC-4321-8F2A-2D101C6910E1}" srcOrd="4" destOrd="0" presId="urn:microsoft.com/office/officeart/2005/8/layout/bProcess4"/>
    <dgm:cxn modelId="{3A8BBDCC-269B-4B39-A54C-E109BFC9144E}" type="presParOf" srcId="{9A3DF4E1-BCDC-4321-8F2A-2D101C6910E1}" destId="{0FDA2963-A629-46B8-8F6D-531DA239B21F}" srcOrd="0" destOrd="0" presId="urn:microsoft.com/office/officeart/2005/8/layout/bProcess4"/>
    <dgm:cxn modelId="{2126610F-021F-4CEB-9BDA-09AD691ED575}" type="presParOf" srcId="{9A3DF4E1-BCDC-4321-8F2A-2D101C6910E1}" destId="{7F25715C-CABE-49A8-81D7-8D34EB39D22F}" srcOrd="1" destOrd="0" presId="urn:microsoft.com/office/officeart/2005/8/layout/bProcess4"/>
    <dgm:cxn modelId="{D452B017-2781-482E-85EA-C07B5CE9A062}" type="presParOf" srcId="{60D14F59-BFE6-4A6F-9B1A-E6C5F2C33647}" destId="{9A9D607A-D448-4E4E-898E-8F17E2A2CB99}" srcOrd="5" destOrd="0" presId="urn:microsoft.com/office/officeart/2005/8/layout/bProcess4"/>
    <dgm:cxn modelId="{4FB2B1E5-7D6D-4F53-8C9F-2756F739094E}" type="presParOf" srcId="{60D14F59-BFE6-4A6F-9B1A-E6C5F2C33647}" destId="{76B0A695-B5FD-4EFD-A2B5-25AA422A19F4}" srcOrd="6" destOrd="0" presId="urn:microsoft.com/office/officeart/2005/8/layout/bProcess4"/>
    <dgm:cxn modelId="{057FD53D-A725-42A0-8C66-9C6E9C28749B}" type="presParOf" srcId="{76B0A695-B5FD-4EFD-A2B5-25AA422A19F4}" destId="{6F3BABC1-8D20-405E-A88E-B7FF1AB8A7A7}" srcOrd="0" destOrd="0" presId="urn:microsoft.com/office/officeart/2005/8/layout/bProcess4"/>
    <dgm:cxn modelId="{03A777AB-253E-433D-ABE3-47D8B5095453}" type="presParOf" srcId="{76B0A695-B5FD-4EFD-A2B5-25AA422A19F4}" destId="{EC243626-DDAA-4D42-8088-51DDE3866CC4}" srcOrd="1" destOrd="0" presId="urn:microsoft.com/office/officeart/2005/8/layout/bProcess4"/>
    <dgm:cxn modelId="{DA391867-5CDE-41F8-84CF-D803DF475EF8}" type="presParOf" srcId="{60D14F59-BFE6-4A6F-9B1A-E6C5F2C33647}" destId="{7834E664-903F-41DA-9415-4560583B7B6D}" srcOrd="7" destOrd="0" presId="urn:microsoft.com/office/officeart/2005/8/layout/bProcess4"/>
    <dgm:cxn modelId="{F26E4F95-887E-49F3-B533-60E932210EAC}" type="presParOf" srcId="{60D14F59-BFE6-4A6F-9B1A-E6C5F2C33647}" destId="{D952B69B-A324-471E-8EA8-3511E5754281}" srcOrd="8" destOrd="0" presId="urn:microsoft.com/office/officeart/2005/8/layout/bProcess4"/>
    <dgm:cxn modelId="{F44314CE-7B60-4B23-A2F0-7B1D19163F28}" type="presParOf" srcId="{D952B69B-A324-471E-8EA8-3511E5754281}" destId="{96CE6DA4-424E-411E-93DD-ABE5EA547697}" srcOrd="0" destOrd="0" presId="urn:microsoft.com/office/officeart/2005/8/layout/bProcess4"/>
    <dgm:cxn modelId="{73E0B38C-941F-44FB-A55F-D9BB90E92172}" type="presParOf" srcId="{D952B69B-A324-471E-8EA8-3511E5754281}" destId="{1365272A-80FA-4435-8CE3-68374B1424F8}" srcOrd="1" destOrd="0" presId="urn:microsoft.com/office/officeart/2005/8/layout/bProcess4"/>
    <dgm:cxn modelId="{C0D7FB47-9511-41E7-902B-CE1248FDA17E}" type="presParOf" srcId="{60D14F59-BFE6-4A6F-9B1A-E6C5F2C33647}" destId="{C1E7B763-662C-4EBE-B2B8-C5438216F3B3}" srcOrd="9" destOrd="0" presId="urn:microsoft.com/office/officeart/2005/8/layout/bProcess4"/>
    <dgm:cxn modelId="{CF425734-0862-470B-96F9-EACE65352D11}" type="presParOf" srcId="{60D14F59-BFE6-4A6F-9B1A-E6C5F2C33647}" destId="{8A6A010D-9E82-4FB6-958A-722E4B5127A2}" srcOrd="10" destOrd="0" presId="urn:microsoft.com/office/officeart/2005/8/layout/bProcess4"/>
    <dgm:cxn modelId="{14CA3BC2-94EF-4838-818B-06195B9B2A95}" type="presParOf" srcId="{8A6A010D-9E82-4FB6-958A-722E4B5127A2}" destId="{C2C5F600-8605-475F-B411-22072793026F}" srcOrd="0" destOrd="0" presId="urn:microsoft.com/office/officeart/2005/8/layout/bProcess4"/>
    <dgm:cxn modelId="{FEA65D8C-A172-4F63-80B6-E60B774C8ED0}" type="presParOf" srcId="{8A6A010D-9E82-4FB6-958A-722E4B5127A2}" destId="{E3DEEA55-D1B5-4AE7-ADDE-9E4754ED7874}" srcOrd="1" destOrd="0" presId="urn:microsoft.com/office/officeart/2005/8/layout/bProcess4"/>
    <dgm:cxn modelId="{EF6022E8-B7A3-4245-ACBB-1178F837410B}" type="presParOf" srcId="{60D14F59-BFE6-4A6F-9B1A-E6C5F2C33647}" destId="{330EF88B-D693-4637-AEAF-9412E226BB8A}" srcOrd="11" destOrd="0" presId="urn:microsoft.com/office/officeart/2005/8/layout/bProcess4"/>
    <dgm:cxn modelId="{51126EB0-E6C9-4EBF-80C5-FEB7D68F1316}" type="presParOf" srcId="{60D14F59-BFE6-4A6F-9B1A-E6C5F2C33647}" destId="{077CBB2A-1AF9-4930-8BE3-0D30BBEDB42D}" srcOrd="12" destOrd="0" presId="urn:microsoft.com/office/officeart/2005/8/layout/bProcess4"/>
    <dgm:cxn modelId="{B128368E-1DF6-4EF1-AB07-E5B4CCAD59E3}" type="presParOf" srcId="{077CBB2A-1AF9-4930-8BE3-0D30BBEDB42D}" destId="{C6C2D7F0-B81F-49C3-A920-D04CFB846015}" srcOrd="0" destOrd="0" presId="urn:microsoft.com/office/officeart/2005/8/layout/bProcess4"/>
    <dgm:cxn modelId="{A3B71045-2976-45AC-B24C-A91FD1B2FC33}" type="presParOf" srcId="{077CBB2A-1AF9-4930-8BE3-0D30BBEDB42D}" destId="{6DD10235-6041-454F-B984-FDCE770FF846}" srcOrd="1" destOrd="0" presId="urn:microsoft.com/office/officeart/2005/8/layout/bProcess4"/>
    <dgm:cxn modelId="{FD972B1C-9F42-4B70-807A-9DB4E786E79A}" type="presParOf" srcId="{60D14F59-BFE6-4A6F-9B1A-E6C5F2C33647}" destId="{096EAF36-1DBA-4E6F-88B7-C8F4557C1B67}" srcOrd="13" destOrd="0" presId="urn:microsoft.com/office/officeart/2005/8/layout/bProcess4"/>
    <dgm:cxn modelId="{492E590C-112D-4CC0-B91F-A72D7836F045}" type="presParOf" srcId="{60D14F59-BFE6-4A6F-9B1A-E6C5F2C33647}" destId="{01E31201-33FF-4FAF-9B73-69120AB3279F}" srcOrd="14" destOrd="0" presId="urn:microsoft.com/office/officeart/2005/8/layout/bProcess4"/>
    <dgm:cxn modelId="{9B5F0344-FB33-4888-8022-DD8980D01B5A}" type="presParOf" srcId="{01E31201-33FF-4FAF-9B73-69120AB3279F}" destId="{F0B29F25-A326-455B-9D6C-FD0EDE9CC99A}" srcOrd="0" destOrd="0" presId="urn:microsoft.com/office/officeart/2005/8/layout/bProcess4"/>
    <dgm:cxn modelId="{20B2623C-57DE-4372-9996-3BC376FB5E30}" type="presParOf" srcId="{01E31201-33FF-4FAF-9B73-69120AB3279F}" destId="{E3547D16-59DD-40B0-A483-1412BE66B6FC}" srcOrd="1" destOrd="0" presId="urn:microsoft.com/office/officeart/2005/8/layout/bProcess4"/>
    <dgm:cxn modelId="{202BDA1B-17EC-4DD7-BA61-F9DE91135500}" type="presParOf" srcId="{60D14F59-BFE6-4A6F-9B1A-E6C5F2C33647}" destId="{C2B1FBBE-6A51-4619-9DA2-D0571302AA7A}" srcOrd="15" destOrd="0" presId="urn:microsoft.com/office/officeart/2005/8/layout/bProcess4"/>
    <dgm:cxn modelId="{CEC3615F-098D-46F8-A3A0-C8C39DCBF0CF}" type="presParOf" srcId="{60D14F59-BFE6-4A6F-9B1A-E6C5F2C33647}" destId="{CAC99FE5-B15C-4899-834F-AEA47C009FC7}" srcOrd="16" destOrd="0" presId="urn:microsoft.com/office/officeart/2005/8/layout/bProcess4"/>
    <dgm:cxn modelId="{164D5041-4522-480F-80BF-3EF391E8B214}" type="presParOf" srcId="{CAC99FE5-B15C-4899-834F-AEA47C009FC7}" destId="{5DF89B35-5533-4D36-867E-0A551FEF61A2}" srcOrd="0" destOrd="0" presId="urn:microsoft.com/office/officeart/2005/8/layout/bProcess4"/>
    <dgm:cxn modelId="{8FC871C6-7D48-46F3-A288-1B27F320BD46}" type="presParOf" srcId="{CAC99FE5-B15C-4899-834F-AEA47C009FC7}" destId="{0EA1D8F1-A51A-4AF1-8C87-1265641D5D96}" srcOrd="1" destOrd="0" presId="urn:microsoft.com/office/officeart/2005/8/layout/bProcess4"/>
    <dgm:cxn modelId="{5AE59C16-AEE6-4B3A-AC76-EFBCFF736DE6}" type="presParOf" srcId="{60D14F59-BFE6-4A6F-9B1A-E6C5F2C33647}" destId="{623BEC17-7690-4521-AAC2-B975DF6C3AD2}" srcOrd="17" destOrd="0" presId="urn:microsoft.com/office/officeart/2005/8/layout/bProcess4"/>
    <dgm:cxn modelId="{8E052D76-22D2-4E15-95CD-8C3D5DDBAFE7}" type="presParOf" srcId="{60D14F59-BFE6-4A6F-9B1A-E6C5F2C33647}" destId="{AE160E84-E8AA-4682-866F-93B03F45D885}" srcOrd="18" destOrd="0" presId="urn:microsoft.com/office/officeart/2005/8/layout/bProcess4"/>
    <dgm:cxn modelId="{4162CCC6-5DF6-41C3-B5B6-9ED864080867}" type="presParOf" srcId="{AE160E84-E8AA-4682-866F-93B03F45D885}" destId="{967E558E-9042-4BCC-A25E-FCF6E1D223E3}" srcOrd="0" destOrd="0" presId="urn:microsoft.com/office/officeart/2005/8/layout/bProcess4"/>
    <dgm:cxn modelId="{F81DDF62-321C-4AD3-8FDB-94B734A94B52}" type="presParOf" srcId="{AE160E84-E8AA-4682-866F-93B03F45D885}" destId="{569B79A1-73F3-42CA-97F2-01E08A94C564}" srcOrd="1" destOrd="0" presId="urn:microsoft.com/office/officeart/2005/8/layout/bProcess4"/>
    <dgm:cxn modelId="{8E5425A4-4755-4133-ABB2-F60DFC88A298}" type="presParOf" srcId="{60D14F59-BFE6-4A6F-9B1A-E6C5F2C33647}" destId="{F96A4A92-604D-491E-AED5-0B94159A442D}" srcOrd="19" destOrd="0" presId="urn:microsoft.com/office/officeart/2005/8/layout/bProcess4"/>
    <dgm:cxn modelId="{68F661FE-5B0D-45A0-B692-1E0C17779950}" type="presParOf" srcId="{60D14F59-BFE6-4A6F-9B1A-E6C5F2C33647}" destId="{E07D4F54-94FD-4413-9DDA-525C54EC2B36}" srcOrd="20" destOrd="0" presId="urn:microsoft.com/office/officeart/2005/8/layout/bProcess4"/>
    <dgm:cxn modelId="{8FBC78F7-3B1C-4466-B8DE-3624D2DEE294}" type="presParOf" srcId="{E07D4F54-94FD-4413-9DDA-525C54EC2B36}" destId="{ECA0A306-019B-471C-BEAF-559E4CAEBCC9}" srcOrd="0" destOrd="0" presId="urn:microsoft.com/office/officeart/2005/8/layout/bProcess4"/>
    <dgm:cxn modelId="{04E521DF-CE5D-479E-9E8E-BE50188F3832}" type="presParOf" srcId="{E07D4F54-94FD-4413-9DDA-525C54EC2B36}" destId="{63ABA647-7C9D-493B-A7AB-6DD2F8A57508}" srcOrd="1" destOrd="0" presId="urn:microsoft.com/office/officeart/2005/8/layout/bProcess4"/>
    <dgm:cxn modelId="{BAB405DC-9044-4474-A9E0-A2143FAF36FA}" type="presParOf" srcId="{60D14F59-BFE6-4A6F-9B1A-E6C5F2C33647}" destId="{B573C1F6-8D45-4DE7-BB3B-52482F1D5AC4}" srcOrd="21" destOrd="0" presId="urn:microsoft.com/office/officeart/2005/8/layout/bProcess4"/>
    <dgm:cxn modelId="{29733BB9-8BC9-4D95-B73F-655A7E897CC3}" type="presParOf" srcId="{60D14F59-BFE6-4A6F-9B1A-E6C5F2C33647}" destId="{756894CB-67A4-426B-99B6-D8916797B22F}" srcOrd="22" destOrd="0" presId="urn:microsoft.com/office/officeart/2005/8/layout/bProcess4"/>
    <dgm:cxn modelId="{AAE4A5E6-731F-46F1-8982-70F46D87522F}" type="presParOf" srcId="{756894CB-67A4-426B-99B6-D8916797B22F}" destId="{7678975E-20F6-4154-AB09-5DC10E44CF9F}" srcOrd="0" destOrd="0" presId="urn:microsoft.com/office/officeart/2005/8/layout/bProcess4"/>
    <dgm:cxn modelId="{F0441DCF-BE98-4C95-8659-9AB937EAF110}" type="presParOf" srcId="{756894CB-67A4-426B-99B6-D8916797B22F}" destId="{B09CA676-394F-4880-8E5D-101A37B92FC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BD8C4-4B0F-6747-A507-D4754AB1EDCA}">
      <dsp:nvSpPr>
        <dsp:cNvPr id="0" name=""/>
        <dsp:cNvSpPr/>
      </dsp:nvSpPr>
      <dsp:spPr>
        <a:xfrm>
          <a:off x="2743197" y="2771101"/>
          <a:ext cx="2447605" cy="2434506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alpha val="8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0" kern="1200" dirty="0" smtClean="0"/>
            <a:t>Students</a:t>
          </a:r>
          <a:endParaRPr lang="en-US" sz="3700" b="0" kern="1200" dirty="0"/>
        </a:p>
      </dsp:txBody>
      <dsp:txXfrm>
        <a:off x="3101640" y="3127626"/>
        <a:ext cx="1730719" cy="1721456"/>
      </dsp:txXfrm>
    </dsp:sp>
    <dsp:sp modelId="{B495F799-5C54-ED46-908D-2F77FA7AD1FA}">
      <dsp:nvSpPr>
        <dsp:cNvPr id="0" name=""/>
        <dsp:cNvSpPr/>
      </dsp:nvSpPr>
      <dsp:spPr>
        <a:xfrm rot="10405131">
          <a:off x="1157073" y="4156074"/>
          <a:ext cx="1216890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5A3B31-6D08-A147-B6F1-E817AB1ED9C3}">
      <dsp:nvSpPr>
        <dsp:cNvPr id="0" name=""/>
        <dsp:cNvSpPr/>
      </dsp:nvSpPr>
      <dsp:spPr>
        <a:xfrm>
          <a:off x="457185" y="3978996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0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School Board/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Administration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8394" y="4000205"/>
        <a:ext cx="862761" cy="681725"/>
      </dsp:txXfrm>
    </dsp:sp>
    <dsp:sp modelId="{B47789B2-1A83-8046-A466-BFA4172BA1F7}">
      <dsp:nvSpPr>
        <dsp:cNvPr id="0" name=""/>
        <dsp:cNvSpPr/>
      </dsp:nvSpPr>
      <dsp:spPr>
        <a:xfrm rot="11802005">
          <a:off x="1161429" y="3254136"/>
          <a:ext cx="1349545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3031"/>
                <a:satOff val="-2726"/>
                <a:lumOff val="4259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33031"/>
                <a:satOff val="-2726"/>
                <a:lumOff val="4259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33031"/>
                <a:satOff val="-2726"/>
                <a:lumOff val="4259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33031"/>
                <a:satOff val="-2726"/>
                <a:lumOff val="4259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B09B6A4-B3A8-5A4A-A1DF-98D3A67E1D90}">
      <dsp:nvSpPr>
        <dsp:cNvPr id="0" name=""/>
        <dsp:cNvSpPr/>
      </dsp:nvSpPr>
      <dsp:spPr>
        <a:xfrm>
          <a:off x="457192" y="2709068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444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444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4444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444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Teachers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8401" y="2730277"/>
        <a:ext cx="862761" cy="681725"/>
      </dsp:txXfrm>
    </dsp:sp>
    <dsp:sp modelId="{97FA40B7-D8C2-8D47-BEBA-A74580C536B9}">
      <dsp:nvSpPr>
        <dsp:cNvPr id="0" name=""/>
        <dsp:cNvSpPr/>
      </dsp:nvSpPr>
      <dsp:spPr>
        <a:xfrm rot="12953681">
          <a:off x="1174519" y="2298536"/>
          <a:ext cx="1424476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66062"/>
                <a:satOff val="-5452"/>
                <a:lumOff val="8518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66062"/>
                <a:satOff val="-5452"/>
                <a:lumOff val="8518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66062"/>
                <a:satOff val="-5452"/>
                <a:lumOff val="8518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66062"/>
                <a:satOff val="-5452"/>
                <a:lumOff val="8518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C376F5A-0DA1-5047-86EE-E3EAEA89906F}">
      <dsp:nvSpPr>
        <dsp:cNvPr id="0" name=""/>
        <dsp:cNvSpPr/>
      </dsp:nvSpPr>
      <dsp:spPr>
        <a:xfrm>
          <a:off x="457210" y="1413671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889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889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8889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889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Support Staff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8419" y="1434880"/>
        <a:ext cx="862761" cy="681725"/>
      </dsp:txXfrm>
    </dsp:sp>
    <dsp:sp modelId="{E00FF0D6-82CD-244B-A599-A8A84A1903C5}">
      <dsp:nvSpPr>
        <dsp:cNvPr id="0" name=""/>
        <dsp:cNvSpPr/>
      </dsp:nvSpPr>
      <dsp:spPr>
        <a:xfrm rot="14002491">
          <a:off x="1414525" y="1673212"/>
          <a:ext cx="1936993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99092"/>
                <a:satOff val="-8178"/>
                <a:lumOff val="12777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99092"/>
                <a:satOff val="-8178"/>
                <a:lumOff val="12777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99092"/>
                <a:satOff val="-8178"/>
                <a:lumOff val="12777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99092"/>
                <a:satOff val="-8178"/>
                <a:lumOff val="12777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731B765-EC0E-094A-A2CF-ECDB4ECA986B}">
      <dsp:nvSpPr>
        <dsp:cNvPr id="0" name=""/>
        <dsp:cNvSpPr/>
      </dsp:nvSpPr>
      <dsp:spPr>
        <a:xfrm>
          <a:off x="1163318" y="463435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3333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13333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Custodians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84527" y="484644"/>
        <a:ext cx="862761" cy="681725"/>
      </dsp:txXfrm>
    </dsp:sp>
    <dsp:sp modelId="{F02E2678-BC38-402E-92D4-80965297BDAC}">
      <dsp:nvSpPr>
        <dsp:cNvPr id="0" name=""/>
        <dsp:cNvSpPr/>
      </dsp:nvSpPr>
      <dsp:spPr>
        <a:xfrm rot="15161032">
          <a:off x="2283036" y="1434197"/>
          <a:ext cx="1890188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32123"/>
                <a:satOff val="-10904"/>
                <a:lumOff val="17036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132123"/>
                <a:satOff val="-10904"/>
                <a:lumOff val="17036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132123"/>
                <a:satOff val="-10904"/>
                <a:lumOff val="17036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132123"/>
                <a:satOff val="-10904"/>
                <a:lumOff val="17036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50AF2BB-11D0-48FA-B0D1-F14E8588BC1C}">
      <dsp:nvSpPr>
        <dsp:cNvPr id="0" name=""/>
        <dsp:cNvSpPr/>
      </dsp:nvSpPr>
      <dsp:spPr>
        <a:xfrm>
          <a:off x="2438394" y="175015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7778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7778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17778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7778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Food Service Employees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59603" y="196224"/>
        <a:ext cx="862761" cy="681725"/>
      </dsp:txXfrm>
    </dsp:sp>
    <dsp:sp modelId="{4D5DD05D-6EA1-4B0A-9DB1-AB86F36B5D8D}">
      <dsp:nvSpPr>
        <dsp:cNvPr id="0" name=""/>
        <dsp:cNvSpPr/>
      </dsp:nvSpPr>
      <dsp:spPr>
        <a:xfrm rot="16646542">
          <a:off x="3463703" y="1424666"/>
          <a:ext cx="1628237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65154"/>
                <a:satOff val="-13629"/>
                <a:lumOff val="21296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165154"/>
                <a:satOff val="-13629"/>
                <a:lumOff val="21296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165154"/>
                <a:satOff val="-13629"/>
                <a:lumOff val="21296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165154"/>
                <a:satOff val="-13629"/>
                <a:lumOff val="21296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68CBED4-CBC0-41B9-B452-4E85213EA21E}">
      <dsp:nvSpPr>
        <dsp:cNvPr id="0" name=""/>
        <dsp:cNvSpPr/>
      </dsp:nvSpPr>
      <dsp:spPr>
        <a:xfrm>
          <a:off x="3962403" y="196781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2222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2222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22222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2222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School Nurses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83612" y="217990"/>
        <a:ext cx="862761" cy="681725"/>
      </dsp:txXfrm>
    </dsp:sp>
    <dsp:sp modelId="{24761798-D22A-8C4D-91B8-D8707DA1DEB3}">
      <dsp:nvSpPr>
        <dsp:cNvPr id="0" name=""/>
        <dsp:cNvSpPr/>
      </dsp:nvSpPr>
      <dsp:spPr>
        <a:xfrm rot="18105291">
          <a:off x="4316424" y="1584422"/>
          <a:ext cx="2048809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98185"/>
                <a:satOff val="-16355"/>
                <a:lumOff val="25555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198185"/>
                <a:satOff val="-16355"/>
                <a:lumOff val="25555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198185"/>
                <a:satOff val="-16355"/>
                <a:lumOff val="25555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198185"/>
                <a:satOff val="-16355"/>
                <a:lumOff val="25555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B57A90-F427-C546-9669-F530EBD03056}">
      <dsp:nvSpPr>
        <dsp:cNvPr id="0" name=""/>
        <dsp:cNvSpPr/>
      </dsp:nvSpPr>
      <dsp:spPr>
        <a:xfrm>
          <a:off x="5486396" y="346884"/>
          <a:ext cx="1020680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6667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26667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School Counselors/School Psychologist/</a:t>
          </a:r>
        </a:p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Social Workers</a:t>
          </a:r>
          <a:endParaRPr lang="en-US" sz="9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07605" y="368093"/>
        <a:ext cx="978262" cy="681725"/>
      </dsp:txXfrm>
    </dsp:sp>
    <dsp:sp modelId="{D0457DCD-5AB8-1244-9239-8D961F3313F6}">
      <dsp:nvSpPr>
        <dsp:cNvPr id="0" name=""/>
        <dsp:cNvSpPr/>
      </dsp:nvSpPr>
      <dsp:spPr>
        <a:xfrm rot="19242514">
          <a:off x="5088889" y="2244261"/>
          <a:ext cx="1568850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31216"/>
                <a:satOff val="-19081"/>
                <a:lumOff val="29814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231216"/>
                <a:satOff val="-19081"/>
                <a:lumOff val="29814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231216"/>
                <a:satOff val="-19081"/>
                <a:lumOff val="29814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231216"/>
                <a:satOff val="-19081"/>
                <a:lumOff val="29814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9349CED-BA31-074F-B675-066E0C936C8E}">
      <dsp:nvSpPr>
        <dsp:cNvPr id="0" name=""/>
        <dsp:cNvSpPr/>
      </dsp:nvSpPr>
      <dsp:spPr>
        <a:xfrm>
          <a:off x="6248415" y="1337461"/>
          <a:ext cx="971782" cy="773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1111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1111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31111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1111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Bus Drivers</a:t>
          </a:r>
        </a:p>
      </dsp:txBody>
      <dsp:txXfrm>
        <a:off x="6271059" y="1360105"/>
        <a:ext cx="926494" cy="727851"/>
      </dsp:txXfrm>
    </dsp:sp>
    <dsp:sp modelId="{76771EB3-EF25-4E18-AFDF-8653E9894E51}">
      <dsp:nvSpPr>
        <dsp:cNvPr id="0" name=""/>
        <dsp:cNvSpPr/>
      </dsp:nvSpPr>
      <dsp:spPr>
        <a:xfrm rot="20522498">
          <a:off x="5527074" y="3074594"/>
          <a:ext cx="1381266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64246"/>
                <a:satOff val="-21807"/>
                <a:lumOff val="34073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264246"/>
                <a:satOff val="-21807"/>
                <a:lumOff val="34073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264246"/>
                <a:satOff val="-21807"/>
                <a:lumOff val="34073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264246"/>
                <a:satOff val="-21807"/>
                <a:lumOff val="34073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DC26E3E-F65F-4EFF-B3DB-8C3844CD8B49}">
      <dsp:nvSpPr>
        <dsp:cNvPr id="0" name=""/>
        <dsp:cNvSpPr/>
      </dsp:nvSpPr>
      <dsp:spPr>
        <a:xfrm>
          <a:off x="6705590" y="2556677"/>
          <a:ext cx="971782" cy="7731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5556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5556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35556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5556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Parents</a:t>
          </a:r>
        </a:p>
      </dsp:txBody>
      <dsp:txXfrm>
        <a:off x="6728234" y="2579321"/>
        <a:ext cx="926494" cy="727851"/>
      </dsp:txXfrm>
    </dsp:sp>
    <dsp:sp modelId="{1F8C21AA-878A-4D54-AD20-18F5C161D772}">
      <dsp:nvSpPr>
        <dsp:cNvPr id="0" name=""/>
        <dsp:cNvSpPr/>
      </dsp:nvSpPr>
      <dsp:spPr>
        <a:xfrm rot="384833">
          <a:off x="5519507" y="4137674"/>
          <a:ext cx="1415190" cy="36853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97277"/>
                <a:satOff val="-24533"/>
                <a:lumOff val="38332"/>
                <a:alphaOff val="0"/>
                <a:tint val="35000"/>
                <a:satMod val="253000"/>
              </a:schemeClr>
            </a:gs>
            <a:gs pos="50000">
              <a:schemeClr val="accent1">
                <a:shade val="90000"/>
                <a:hueOff val="297277"/>
                <a:satOff val="-24533"/>
                <a:lumOff val="38332"/>
                <a:alphaOff val="0"/>
                <a:tint val="42000"/>
                <a:satMod val="255000"/>
              </a:schemeClr>
            </a:gs>
            <a:gs pos="97000">
              <a:schemeClr val="accent1">
                <a:shade val="90000"/>
                <a:hueOff val="297277"/>
                <a:satOff val="-24533"/>
                <a:lumOff val="38332"/>
                <a:alphaOff val="0"/>
                <a:tint val="53000"/>
                <a:satMod val="260000"/>
              </a:schemeClr>
            </a:gs>
            <a:gs pos="100000">
              <a:schemeClr val="accent1">
                <a:shade val="90000"/>
                <a:hueOff val="297277"/>
                <a:satOff val="-24533"/>
                <a:lumOff val="38332"/>
                <a:alphaOff val="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9884AF5-0189-479D-8E97-7F84FC67B918}">
      <dsp:nvSpPr>
        <dsp:cNvPr id="0" name=""/>
        <dsp:cNvSpPr/>
      </dsp:nvSpPr>
      <dsp:spPr>
        <a:xfrm>
          <a:off x="6705602" y="3985015"/>
          <a:ext cx="905179" cy="7241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35000"/>
                <a:satMod val="253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tint val="42000"/>
                <a:satMod val="255000"/>
              </a:schemeClr>
            </a:gs>
            <a:gs pos="97000">
              <a:schemeClr val="accent1">
                <a:alpha val="90000"/>
                <a:hueOff val="0"/>
                <a:satOff val="0"/>
                <a:lumOff val="0"/>
                <a:alphaOff val="-40000"/>
                <a:tint val="53000"/>
                <a:satMod val="26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900" b="0" kern="1200" dirty="0" smtClean="0">
              <a:latin typeface="Times New Roman" pitchFamily="18" charset="0"/>
              <a:cs typeface="Times New Roman" pitchFamily="18" charset="0"/>
            </a:rPr>
            <a:t>Community</a:t>
          </a:r>
        </a:p>
      </dsp:txBody>
      <dsp:txXfrm>
        <a:off x="6726811" y="4006224"/>
        <a:ext cx="862761" cy="681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60BAC-84EA-44E2-A937-82A55844A86B}">
      <dsp:nvSpPr>
        <dsp:cNvPr id="0" name=""/>
        <dsp:cNvSpPr/>
      </dsp:nvSpPr>
      <dsp:spPr>
        <a:xfrm>
          <a:off x="0" y="0"/>
          <a:ext cx="3962400" cy="2232000"/>
        </a:xfrm>
        <a:prstGeom prst="rightArrow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4B8E7-C2B3-42DF-9F60-FD36B3A2ACBD}">
      <dsp:nvSpPr>
        <dsp:cNvPr id="0" name=""/>
        <dsp:cNvSpPr/>
      </dsp:nvSpPr>
      <dsp:spPr>
        <a:xfrm>
          <a:off x="319623" y="585000"/>
          <a:ext cx="3246536" cy="111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3040" rIns="0" bIns="19304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baseline="0" dirty="0" smtClean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rPr>
            <a:t>Did it create a hostile environment where a student was subjected to discrimination or harassment?</a:t>
          </a:r>
          <a:endParaRPr lang="en-US" sz="1900" b="1" kern="1200" baseline="0" dirty="0">
            <a:solidFill>
              <a:srgbClr val="002060"/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319623" y="585000"/>
        <a:ext cx="3246536" cy="1116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6A3874-F8AE-4356-B756-F0A2901EBB6C}">
      <dsp:nvSpPr>
        <dsp:cNvPr id="0" name=""/>
        <dsp:cNvSpPr/>
      </dsp:nvSpPr>
      <dsp:spPr>
        <a:xfrm rot="5400000">
          <a:off x="384152" y="805874"/>
          <a:ext cx="1253867" cy="151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5AD10F-C6BC-4508-A34F-B4506F6EF82B}">
      <dsp:nvSpPr>
        <dsp:cNvPr id="0" name=""/>
        <dsp:cNvSpPr/>
      </dsp:nvSpPr>
      <dsp:spPr>
        <a:xfrm>
          <a:off x="670529" y="2604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Race</a:t>
          </a:r>
          <a:endParaRPr lang="en-US" sz="2300" kern="1200" dirty="0"/>
        </a:p>
      </dsp:txBody>
      <dsp:txXfrm>
        <a:off x="700098" y="32173"/>
        <a:ext cx="1623455" cy="950418"/>
      </dsp:txXfrm>
    </dsp:sp>
    <dsp:sp modelId="{66514351-DFAB-4572-9786-2707F68CC865}">
      <dsp:nvSpPr>
        <dsp:cNvPr id="0" name=""/>
        <dsp:cNvSpPr/>
      </dsp:nvSpPr>
      <dsp:spPr>
        <a:xfrm rot="5400000">
          <a:off x="384152" y="2067819"/>
          <a:ext cx="1253867" cy="151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E9BF69-A70E-4C7A-80B9-637C2B0541C9}">
      <dsp:nvSpPr>
        <dsp:cNvPr id="0" name=""/>
        <dsp:cNvSpPr/>
      </dsp:nvSpPr>
      <dsp:spPr>
        <a:xfrm>
          <a:off x="670529" y="1264549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National Origin</a:t>
          </a:r>
          <a:endParaRPr lang="en-US" sz="2300" kern="1200" dirty="0"/>
        </a:p>
      </dsp:txBody>
      <dsp:txXfrm>
        <a:off x="700098" y="1294118"/>
        <a:ext cx="1623455" cy="950418"/>
      </dsp:txXfrm>
    </dsp:sp>
    <dsp:sp modelId="{9A9D607A-D448-4E4E-898E-8F17E2A2CB99}">
      <dsp:nvSpPr>
        <dsp:cNvPr id="0" name=""/>
        <dsp:cNvSpPr/>
      </dsp:nvSpPr>
      <dsp:spPr>
        <a:xfrm rot="5400000">
          <a:off x="384152" y="3329764"/>
          <a:ext cx="1253867" cy="151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F25715C-CABE-49A8-81D7-8D34EB39D22F}">
      <dsp:nvSpPr>
        <dsp:cNvPr id="0" name=""/>
        <dsp:cNvSpPr/>
      </dsp:nvSpPr>
      <dsp:spPr>
        <a:xfrm>
          <a:off x="670529" y="2526494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Religious Practice</a:t>
          </a:r>
          <a:endParaRPr lang="en-US" sz="2300" kern="1200" dirty="0"/>
        </a:p>
      </dsp:txBody>
      <dsp:txXfrm>
        <a:off x="700098" y="2556063"/>
        <a:ext cx="1623455" cy="950418"/>
      </dsp:txXfrm>
    </dsp:sp>
    <dsp:sp modelId="{7834E664-903F-41DA-9415-4560583B7B6D}">
      <dsp:nvSpPr>
        <dsp:cNvPr id="0" name=""/>
        <dsp:cNvSpPr/>
      </dsp:nvSpPr>
      <dsp:spPr>
        <a:xfrm>
          <a:off x="1015124" y="3960737"/>
          <a:ext cx="2229772" cy="151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243626-DDAA-4D42-8088-51DDE3866CC4}">
      <dsp:nvSpPr>
        <dsp:cNvPr id="0" name=""/>
        <dsp:cNvSpPr/>
      </dsp:nvSpPr>
      <dsp:spPr>
        <a:xfrm>
          <a:off x="670529" y="3788439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Gender</a:t>
          </a:r>
          <a:endParaRPr lang="en-US" sz="2300" kern="1200" dirty="0"/>
        </a:p>
      </dsp:txBody>
      <dsp:txXfrm>
        <a:off x="700098" y="3818008"/>
        <a:ext cx="1623455" cy="950418"/>
      </dsp:txXfrm>
    </dsp:sp>
    <dsp:sp modelId="{C1E7B763-662C-4EBE-B2B8-C5438216F3B3}">
      <dsp:nvSpPr>
        <dsp:cNvPr id="0" name=""/>
        <dsp:cNvSpPr/>
      </dsp:nvSpPr>
      <dsp:spPr>
        <a:xfrm rot="16200000">
          <a:off x="2622001" y="3329764"/>
          <a:ext cx="1253867" cy="1514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65272A-80FA-4435-8CE3-68374B1424F8}">
      <dsp:nvSpPr>
        <dsp:cNvPr id="0" name=""/>
        <dsp:cNvSpPr/>
      </dsp:nvSpPr>
      <dsp:spPr>
        <a:xfrm>
          <a:off x="2908378" y="3788439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Sex</a:t>
          </a:r>
          <a:endParaRPr lang="en-US" sz="2300" kern="1200" dirty="0"/>
        </a:p>
      </dsp:txBody>
      <dsp:txXfrm>
        <a:off x="2937947" y="3818008"/>
        <a:ext cx="1623455" cy="950418"/>
      </dsp:txXfrm>
    </dsp:sp>
    <dsp:sp modelId="{330EF88B-D693-4637-AEAF-9412E226BB8A}">
      <dsp:nvSpPr>
        <dsp:cNvPr id="0" name=""/>
        <dsp:cNvSpPr/>
      </dsp:nvSpPr>
      <dsp:spPr>
        <a:xfrm rot="16200000">
          <a:off x="2622001" y="2067819"/>
          <a:ext cx="1253867" cy="151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DEEA55-D1B5-4AE7-ADDE-9E4754ED7874}">
      <dsp:nvSpPr>
        <dsp:cNvPr id="0" name=""/>
        <dsp:cNvSpPr/>
      </dsp:nvSpPr>
      <dsp:spPr>
        <a:xfrm>
          <a:off x="2908378" y="2526494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Disability</a:t>
          </a:r>
          <a:endParaRPr lang="en-US" sz="2300" kern="1200" dirty="0"/>
        </a:p>
      </dsp:txBody>
      <dsp:txXfrm>
        <a:off x="2937947" y="2556063"/>
        <a:ext cx="1623455" cy="950418"/>
      </dsp:txXfrm>
    </dsp:sp>
    <dsp:sp modelId="{096EAF36-1DBA-4E6F-88B7-C8F4557C1B67}">
      <dsp:nvSpPr>
        <dsp:cNvPr id="0" name=""/>
        <dsp:cNvSpPr/>
      </dsp:nvSpPr>
      <dsp:spPr>
        <a:xfrm rot="16200000">
          <a:off x="2622001" y="805874"/>
          <a:ext cx="1253867" cy="151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D10235-6041-454F-B984-FDCE770FF846}">
      <dsp:nvSpPr>
        <dsp:cNvPr id="0" name=""/>
        <dsp:cNvSpPr/>
      </dsp:nvSpPr>
      <dsp:spPr>
        <a:xfrm>
          <a:off x="2908378" y="1264549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Ethnic Group</a:t>
          </a:r>
          <a:endParaRPr lang="en-US" sz="2300" kern="1200" dirty="0"/>
        </a:p>
      </dsp:txBody>
      <dsp:txXfrm>
        <a:off x="2937947" y="1294118"/>
        <a:ext cx="1623455" cy="950418"/>
      </dsp:txXfrm>
    </dsp:sp>
    <dsp:sp modelId="{C2B1FBBE-6A51-4619-9DA2-D0571302AA7A}">
      <dsp:nvSpPr>
        <dsp:cNvPr id="0" name=""/>
        <dsp:cNvSpPr/>
      </dsp:nvSpPr>
      <dsp:spPr>
        <a:xfrm>
          <a:off x="3252974" y="174902"/>
          <a:ext cx="2229772" cy="151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547D16-59DD-40B0-A483-1412BE66B6FC}">
      <dsp:nvSpPr>
        <dsp:cNvPr id="0" name=""/>
        <dsp:cNvSpPr/>
      </dsp:nvSpPr>
      <dsp:spPr>
        <a:xfrm>
          <a:off x="2908378" y="2604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4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4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Color</a:t>
          </a:r>
          <a:endParaRPr lang="en-US" sz="2300" kern="1200" dirty="0"/>
        </a:p>
      </dsp:txBody>
      <dsp:txXfrm>
        <a:off x="2937947" y="32173"/>
        <a:ext cx="1623455" cy="950418"/>
      </dsp:txXfrm>
    </dsp:sp>
    <dsp:sp modelId="{623BEC17-7690-4521-AAC2-B975DF6C3AD2}">
      <dsp:nvSpPr>
        <dsp:cNvPr id="0" name=""/>
        <dsp:cNvSpPr/>
      </dsp:nvSpPr>
      <dsp:spPr>
        <a:xfrm rot="5400000">
          <a:off x="4859850" y="805874"/>
          <a:ext cx="1253867" cy="151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A1D8F1-A51A-4AF1-8C87-1265641D5D96}">
      <dsp:nvSpPr>
        <dsp:cNvPr id="0" name=""/>
        <dsp:cNvSpPr/>
      </dsp:nvSpPr>
      <dsp:spPr>
        <a:xfrm>
          <a:off x="5146227" y="2604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5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5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Weight</a:t>
          </a:r>
          <a:endParaRPr lang="en-US" sz="2300" kern="1200" dirty="0"/>
        </a:p>
      </dsp:txBody>
      <dsp:txXfrm>
        <a:off x="5175796" y="32173"/>
        <a:ext cx="1623455" cy="950418"/>
      </dsp:txXfrm>
    </dsp:sp>
    <dsp:sp modelId="{F96A4A92-604D-491E-AED5-0B94159A442D}">
      <dsp:nvSpPr>
        <dsp:cNvPr id="0" name=""/>
        <dsp:cNvSpPr/>
      </dsp:nvSpPr>
      <dsp:spPr>
        <a:xfrm rot="5400000">
          <a:off x="4859850" y="2067819"/>
          <a:ext cx="1253867" cy="1514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9B79A1-73F3-42CA-97F2-01E08A94C564}">
      <dsp:nvSpPr>
        <dsp:cNvPr id="0" name=""/>
        <dsp:cNvSpPr/>
      </dsp:nvSpPr>
      <dsp:spPr>
        <a:xfrm>
          <a:off x="5146227" y="1264549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6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6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Religion</a:t>
          </a:r>
          <a:endParaRPr lang="en-US" sz="2300" kern="1200" dirty="0"/>
        </a:p>
      </dsp:txBody>
      <dsp:txXfrm>
        <a:off x="5175796" y="1294118"/>
        <a:ext cx="1623455" cy="950418"/>
      </dsp:txXfrm>
    </dsp:sp>
    <dsp:sp modelId="{B573C1F6-8D45-4DE7-BB3B-52482F1D5AC4}">
      <dsp:nvSpPr>
        <dsp:cNvPr id="0" name=""/>
        <dsp:cNvSpPr/>
      </dsp:nvSpPr>
      <dsp:spPr>
        <a:xfrm rot="5400000">
          <a:off x="4859850" y="3329764"/>
          <a:ext cx="1253867" cy="151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ABA647-7C9D-493B-A7AB-6DD2F8A57508}">
      <dsp:nvSpPr>
        <dsp:cNvPr id="0" name=""/>
        <dsp:cNvSpPr/>
      </dsp:nvSpPr>
      <dsp:spPr>
        <a:xfrm>
          <a:off x="5146227" y="2526494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2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2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Sexual Orientation</a:t>
          </a:r>
          <a:endParaRPr lang="en-US" sz="2300" kern="1200" dirty="0"/>
        </a:p>
      </dsp:txBody>
      <dsp:txXfrm>
        <a:off x="5175796" y="2556063"/>
        <a:ext cx="1623455" cy="950418"/>
      </dsp:txXfrm>
    </dsp:sp>
    <dsp:sp modelId="{B09CA676-394F-4880-8E5D-101A37B92FC9}">
      <dsp:nvSpPr>
        <dsp:cNvPr id="0" name=""/>
        <dsp:cNvSpPr/>
      </dsp:nvSpPr>
      <dsp:spPr>
        <a:xfrm>
          <a:off x="5146227" y="3788439"/>
          <a:ext cx="1682593" cy="10095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3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3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Other</a:t>
          </a:r>
          <a:endParaRPr lang="en-US" sz="2300" kern="1200" dirty="0"/>
        </a:p>
      </dsp:txBody>
      <dsp:txXfrm>
        <a:off x="5175796" y="3818008"/>
        <a:ext cx="1623455" cy="950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A5AE4-F623-40B1-89CA-684B7C6C7917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ECEBB-8581-4A3D-B7FE-96EB06162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10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A7A704-9F1C-4FD3-85D1-57AF2D7FD0E8}" type="datetimeFigureOut">
              <a:rPr lang="en-US" smtClean="0"/>
              <a:pPr/>
              <a:t>7/21/2014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BFB8C-BBFF-4397-A51C-1E92596422A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58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EBFB8C-BBFF-4397-A51C-1E92596422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5608" y="435936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/>
          <a:lstStyle>
            <a:lvl1pPr marL="7315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noProof="1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100138"/>
            <a:ext cx="6400800" cy="1509712"/>
          </a:xfrm>
        </p:spPr>
        <p:txBody>
          <a:bodyPr anchor="b"/>
          <a:lstStyle>
            <a:lvl1pPr marL="27432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50000" t="50000" r="100000" b="1250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e 8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339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283464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810000" cy="698500"/>
          </a:xfrm>
        </p:spPr>
        <p:txBody>
          <a:bodyPr/>
          <a:lstStyle>
            <a:lvl1pPr marL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80A4771-C6EF-4B99-81F4-D30BE4E017A0}" type="datetimeFigureOut">
              <a:rPr lang="en-US" smtClean="0"/>
              <a:pPr/>
              <a:t>7/21/2014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90B41CA-569D-40E7-8E58-026C0338B2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0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latinLnBrk="0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hap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/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85000" t="100000" r="1000000" b="30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/>
            <a:fld id="{D80A4771-C6EF-4B99-81F4-D30BE4E017A0}" type="datetimeFigureOut">
              <a:rPr lang="en-US" smtClean="0"/>
              <a:pPr algn="r"/>
              <a:t>7/21/2014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/>
            <a:fld id="{990B41CA-569D-40E7-8E58-026C0338B2C8}" type="slidenum">
              <a:rPr lang="en-US" smtClean="0"/>
              <a:pPr algn="ctr"/>
              <a:t>‹#›</a:t>
            </a:fld>
            <a:endParaRPr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sz="44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ts val="3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ts val="3000"/>
        </a:lnSpc>
        <a:spcBef>
          <a:spcPts val="550"/>
        </a:spcBef>
        <a:buClr>
          <a:schemeClr val="accent1"/>
        </a:buClr>
        <a:buFont typeface="Verdana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ts val="2800"/>
        </a:lnSpc>
        <a:spcBef>
          <a:spcPct val="20000"/>
        </a:spcBef>
        <a:buClr>
          <a:schemeClr val="accent2"/>
        </a:buClr>
        <a:buFont typeface="Wingdings 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spcBef>
          <a:spcPct val="20000"/>
        </a:spcBef>
        <a:buClr>
          <a:schemeClr val="accent5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Dignity for All Students Act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Kenmore-Town of Tonawanda UFSD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Newsletter Banner - FIN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99" y="2286000"/>
            <a:ext cx="7812023" cy="120795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52"/>
    </mc:Choice>
    <mc:Fallback>
      <p:transition spd="slow" advTm="76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49692" y="228600"/>
            <a:ext cx="749808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Harassment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74432" y="1600200"/>
            <a:ext cx="7848600" cy="52578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Generally defined as conduct which annoys, threatens, intimidates,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alarms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 puts a person in fear of safety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Unwanted, unwelcomed and uninvited behavior that demeans, threatens or offends the victim and results in a hostile environment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6" name="Picture 5" descr="Bull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18" y="4114800"/>
            <a:ext cx="4114800" cy="19812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4641273"/>
            <a:ext cx="2695575" cy="201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45"/>
    </mc:Choice>
    <mc:Fallback>
      <p:transition spd="slow" advTm="16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22824" y="-228600"/>
            <a:ext cx="7498080" cy="1143000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Types of Bullying &amp; Harassment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35608" y="1219200"/>
            <a:ext cx="7498080" cy="48006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Bullying</a:t>
            </a:r>
            <a:endParaRPr lang="en-US" sz="3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~ Punching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shoving, acts that hurt people</a:t>
            </a:r>
          </a:p>
          <a:p>
            <a:pPr marL="274320" lvl="1">
              <a:lnSpc>
                <a:spcPct val="120000"/>
              </a:lnSpc>
              <a:spcBef>
                <a:spcPts val="0"/>
              </a:spcBef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Verbal 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Bullying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~ Name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calling, making offensive remarks</a:t>
            </a:r>
          </a:p>
          <a:p>
            <a:pPr marL="274320" lvl="1">
              <a:lnSpc>
                <a:spcPct val="120000"/>
              </a:lnSpc>
              <a:spcBef>
                <a:spcPts val="0"/>
              </a:spcBef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Indirect B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ullying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(similar to relational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aggression)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~ Spreading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rumors, excluding, ganging up</a:t>
            </a:r>
          </a:p>
          <a:p>
            <a:pPr marL="274320" lvl="1">
              <a:lnSpc>
                <a:spcPct val="120000"/>
              </a:lnSpc>
              <a:spcBef>
                <a:spcPts val="0"/>
              </a:spcBef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Cyber B</a:t>
            </a:r>
            <a:r>
              <a:rPr lang="en-US" sz="3400" dirty="0" smtClean="0">
                <a:latin typeface="Times New Roman" pitchFamily="18" charset="0"/>
                <a:cs typeface="Times New Roman" pitchFamily="18" charset="0"/>
              </a:rPr>
              <a:t>ullying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~ Sending insulting messages or threats by e-mail, text messaging or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social networking </a:t>
            </a:r>
          </a:p>
          <a:p>
            <a:pPr marL="274320" lvl="1">
              <a:lnSpc>
                <a:spcPct val="120000"/>
              </a:lnSpc>
              <a:spcBef>
                <a:spcPts val="0"/>
              </a:spcBef>
            </a:pPr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Harassment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~ Can be verbal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nonverbal,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or electronic aggression,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intimidation 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or hostility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974454"/>
            <a:ext cx="2246923" cy="169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eens Bullying a Nerd - Purchased 3.05.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2" y="4725457"/>
            <a:ext cx="1435608" cy="2132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5385454"/>
            <a:ext cx="1752600" cy="146500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06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00"/>
    </mc:Choice>
    <mc:Fallback>
      <p:transition spd="slow" advTm="33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43000" y="7545"/>
            <a:ext cx="7924800" cy="1265238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Who is involved in Bullying </a:t>
            </a:r>
          </a:p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Prevention in our Schools?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18864110"/>
              </p:ext>
            </p:extLst>
          </p:nvPr>
        </p:nvGraphicFramePr>
        <p:xfrm>
          <a:off x="1143001" y="1272783"/>
          <a:ext cx="7935686" cy="537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5"/>
    </mc:Choice>
    <mc:Fallback>
      <p:transition spd="slow" advTm="23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1371600"/>
            <a:ext cx="7406640" cy="5029200"/>
          </a:xfrm>
        </p:spPr>
        <p:txBody>
          <a:bodyPr>
            <a:normAutofit fontScale="25000" lnSpcReduction="20000"/>
          </a:bodyPr>
          <a:lstStyle/>
          <a:p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Additionally, under the Dignity Act, schools will be responsible for collecting and reporting data regarding material incidents of discrimination and harassment by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using a district form to track such incidents.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  <a:p>
            <a:endParaRPr lang="en-US" sz="7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Material incidents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refers to the following:</a:t>
            </a:r>
          </a:p>
          <a:p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Did the single incident or series of related incidents….</a:t>
            </a:r>
          </a:p>
          <a:p>
            <a:pPr>
              <a:spcBef>
                <a:spcPts val="0"/>
              </a:spcBef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- Have an offender who is an employee or student or both?</a:t>
            </a:r>
          </a:p>
          <a:p>
            <a:pPr>
              <a:spcBef>
                <a:spcPts val="0"/>
              </a:spcBef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- Occur on school property, at a school function, on a school bus </a:t>
            </a:r>
          </a:p>
          <a:p>
            <a:pPr>
              <a:spcBef>
                <a:spcPts val="0"/>
              </a:spcBef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   and/or off school grounds?</a:t>
            </a:r>
          </a:p>
          <a:p>
            <a:pPr>
              <a:spcBef>
                <a:spcPts val="0"/>
              </a:spcBef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- Involve physical contact and/or verbal threats, intimidation or abuse?</a:t>
            </a:r>
          </a:p>
          <a:p>
            <a:pPr>
              <a:spcBef>
                <a:spcPts val="0"/>
              </a:spcBef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- Involve one of the 11 named biases and/or other?  </a:t>
            </a:r>
          </a:p>
          <a:p>
            <a:pPr>
              <a:spcBef>
                <a:spcPts val="0"/>
              </a:spcBef>
            </a:pP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                   (Whether actual or perceived)</a:t>
            </a:r>
          </a:p>
          <a:p>
            <a:pPr>
              <a:spcBef>
                <a:spcPts val="0"/>
              </a:spcBef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buFont typeface="Arial" pitchFamily="34" charset="0"/>
              <a:buChar char="•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 noGrp="1"/>
          </p:cNvSpPr>
          <p:nvPr>
            <p:ph type="ctrTitle"/>
          </p:nvPr>
        </p:nvSpPr>
        <p:spPr>
          <a:xfrm>
            <a:off x="1435608" y="435936"/>
            <a:ext cx="7406640" cy="7832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Dignity Act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5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55"/>
    </mc:Choice>
    <mc:Fallback>
      <p:transition spd="slow" advTm="5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638288" cy="886047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How do you know when to fill out a DASA form?</a:t>
            </a:r>
            <a:endParaRPr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82510918"/>
              </p:ext>
            </p:extLst>
          </p:nvPr>
        </p:nvGraphicFramePr>
        <p:xfrm>
          <a:off x="1447800" y="1584122"/>
          <a:ext cx="39624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5445825" y="2286000"/>
            <a:ext cx="2539582" cy="1236664"/>
            <a:chOff x="2203588" y="76206"/>
            <a:chExt cx="2539582" cy="123666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2206954" y="76206"/>
              <a:ext cx="2536216" cy="1236664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2203588" y="76206"/>
              <a:ext cx="2536216" cy="12366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Is it a single incident or series of related incidents that:</a:t>
              </a:r>
              <a:endParaRPr lang="en-US" sz="22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47800" y="4114800"/>
            <a:ext cx="2009396" cy="2035333"/>
            <a:chOff x="152398" y="1676395"/>
            <a:chExt cx="2009396" cy="2035333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152398" y="1676395"/>
              <a:ext cx="2009396" cy="203533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52398" y="1676395"/>
              <a:ext cx="2009396" cy="203533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Unreasonably &amp; substantially interferes with a student’s education…</a:t>
              </a:r>
              <a:endParaRPr lang="en-US" sz="22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19543" y="4074042"/>
            <a:ext cx="2178355" cy="2038513"/>
            <a:chOff x="2209802" y="1676395"/>
            <a:chExt cx="2178355" cy="203851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5" name="Rectangle 14"/>
            <p:cNvSpPr/>
            <p:nvPr/>
          </p:nvSpPr>
          <p:spPr>
            <a:xfrm>
              <a:off x="2209802" y="1676395"/>
              <a:ext cx="2178355" cy="203851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2209802" y="1676395"/>
              <a:ext cx="2178355" cy="20385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affects a student’s mental, emotional and/or physical well-being…</a:t>
              </a:r>
              <a:endParaRPr lang="en-US" sz="22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00335" y="4074040"/>
            <a:ext cx="2291323" cy="2038513"/>
            <a:chOff x="4490476" y="1656085"/>
            <a:chExt cx="2291323" cy="2038513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8" name="Rectangle 17"/>
            <p:cNvSpPr/>
            <p:nvPr/>
          </p:nvSpPr>
          <p:spPr>
            <a:xfrm>
              <a:off x="4490476" y="1656085"/>
              <a:ext cx="2291323" cy="2038513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4490476" y="1656085"/>
              <a:ext cx="2291323" cy="203851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kern="12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causes a student to fear for his or her physical safety?</a:t>
              </a:r>
              <a:endParaRPr lang="en-US" sz="2200" kern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>
            <a:off x="6019800" y="5715000"/>
            <a:ext cx="990600" cy="533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2813"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50595"/>
                  </a:outerShdw>
                </a:effectLst>
                <a:ea typeface="ＭＳ Ｐゴシック" charset="-128"/>
              </a:rPr>
              <a:t>a</a:t>
            </a: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50595"/>
                  </a:outerShdw>
                </a:effectLst>
                <a:ea typeface="ＭＳ Ｐゴシック" charset="-128"/>
              </a:rPr>
              <a:t>nd /or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50595"/>
                </a:outerShdw>
              </a:effectLst>
              <a:ea typeface="ＭＳ Ｐゴシック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>
            <a:off x="3352800" y="5745126"/>
            <a:ext cx="1066800" cy="5334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2813"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50595"/>
                  </a:outerShdw>
                </a:effectLst>
                <a:ea typeface="ＭＳ Ｐゴシック" charset="-128"/>
              </a:rPr>
              <a:t>a</a:t>
            </a:r>
            <a:r>
              <a:rPr lang="en-US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50595"/>
                  </a:outerShdw>
                </a:effectLst>
                <a:ea typeface="ＭＳ Ｐゴシック" charset="-128"/>
              </a:rPr>
              <a:t>nd /or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50595"/>
                </a:outerShdw>
              </a:effectLst>
              <a:ea typeface="ＭＳ Ｐゴシック" charset="-12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7981"/>
    </mc:Choice>
    <mc:Fallback>
      <p:transition advTm="3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49808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ias Types</a:t>
            </a:r>
            <a:endParaRPr sz="6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2"/>
    </mc:Choice>
    <mc:Fallback>
      <p:transition spd="slow" advTm="18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8448" y="228600"/>
            <a:ext cx="7772400" cy="762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Staff Responsibilities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98448" y="1143000"/>
            <a:ext cx="7693152" cy="533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If you see an incident or a student comes to you to discuss an incident related to bullying or harassment by an employee or student it is your responsibility to do the following: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ather facts from the alleged victim</a:t>
            </a:r>
          </a:p>
          <a:p>
            <a:pPr lvl="1" algn="l">
              <a:lnSpc>
                <a:spcPct val="110000"/>
              </a:lnSpc>
              <a:spcBef>
                <a:spcPts val="0"/>
              </a:spcBef>
            </a:pPr>
            <a:endParaRPr lang="en-US" sz="15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Document the incident utilizing the district report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form  (regulated mandate)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Touch base with the Dignity Act Coordinator and Administration</a:t>
            </a:r>
          </a:p>
          <a:p>
            <a:pPr marL="1200150" lvl="2" indent="-285750" algn="l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Discuss the incident with the DAC to provide support for reporting the DASA incident</a:t>
            </a:r>
          </a:p>
          <a:p>
            <a:pPr marL="530352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en-US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en-US" sz="1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0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74"/>
    </mc:Choice>
    <mc:Fallback>
      <p:transition spd="slow" advTm="31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143000" y="274638"/>
            <a:ext cx="7848600" cy="868362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Increase Awareness &amp; Supervision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xfrm>
            <a:off x="1143000" y="1447800"/>
            <a:ext cx="779145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0352" indent="-457200">
              <a:lnSpc>
                <a:spcPct val="80000"/>
              </a:lnSpc>
              <a:buFont typeface="Wingdings" pitchFamily="2" charset="2"/>
              <a:buChar char="v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Present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Positive   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Greet students by name</a:t>
            </a:r>
          </a:p>
          <a:p>
            <a:pPr marL="1257300" lvl="2" indent="-3429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 models of dignity and respect</a:t>
            </a:r>
          </a:p>
          <a:p>
            <a:pPr lvl="1" algn="l">
              <a:lnSpc>
                <a:spcPct val="100000"/>
              </a:lnSpc>
              <a:spcBef>
                <a:spcPts val="0"/>
              </a:spcBef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Acknowledge and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Reward Desired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ehavior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Arrange for </a:t>
            </a:r>
            <a:r>
              <a:rPr lang="en-US" sz="28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Active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Supervision 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“Hot Spots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hallway,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stairwell, cafeteria, recess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before/afterschool, buses)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5410200" cy="2999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5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30"/>
    </mc:Choice>
    <mc:Fallback>
      <p:transition spd="slow" advTm="29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98448" y="228600"/>
            <a:ext cx="7772400" cy="762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Administrative Responsibilities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338072" y="1295400"/>
            <a:ext cx="7693152" cy="54102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lvl="1" algn="l"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</a:pP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Investigations may involve selected school personnel based on their knowledge and experience of investigative techniques:</a:t>
            </a:r>
            <a:endParaRPr lang="en-US" sz="1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en-US" sz="1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Use a continuum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of consequences and interventions</a:t>
            </a:r>
          </a:p>
          <a:p>
            <a:pPr marL="1257300" lvl="2" indent="-342900" algn="l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ritten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apology </a:t>
            </a:r>
            <a:r>
              <a:rPr lang="en-US" sz="22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sincere,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education/counseling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loss of privilege,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detention, lunch detention, in-school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uspensions, out of school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uspension, increased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supervision, parent contact, coordination with law enforcement or mental health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service</a:t>
            </a:r>
          </a:p>
          <a:p>
            <a:pPr lvl="1" algn="l">
              <a:lnSpc>
                <a:spcPct val="110000"/>
              </a:lnSpc>
              <a:spcBef>
                <a:spcPts val="0"/>
              </a:spcBef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Report the incident to the alleged victim’s parents and the offender(s) parents</a:t>
            </a:r>
          </a:p>
          <a:p>
            <a:pPr marL="1257300" lvl="2" indent="-342900" algn="l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Keep the parents informed, get them involved  and keep them aware of future incidents</a:t>
            </a: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en-US" sz="19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Follow-up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privately with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alleged victim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to provide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support and assess needs – document the follow-up on the report form</a:t>
            </a:r>
          </a:p>
          <a:p>
            <a:pPr lvl="0">
              <a:lnSpc>
                <a:spcPct val="110000"/>
              </a:lnSpc>
              <a:spcBef>
                <a:spcPts val="0"/>
              </a:spcBef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lvl="0" indent="-45720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Once the report form is completed hand it in to the DAC to sign-off on the report and for tracking purposes</a:t>
            </a:r>
            <a:endParaRPr lang="en-US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900" dirty="0"/>
              <a:t> 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17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80"/>
    </mc:Choice>
    <mc:Fallback>
      <p:transition spd="slow" advTm="3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03468" y="381754"/>
            <a:ext cx="7772400" cy="7620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Involve Parents as Partners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98448" y="17526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Work with parents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proactively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2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Communicating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about an incident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 timely with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communication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Focus on the behavior (not the person)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Avoid blaming or judging (expect denial)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Emphasize how this type of behavior can be a problem for their child, the other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person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the school environment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Inform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parent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about school response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Work together to help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child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behave in other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ways</a:t>
            </a:r>
          </a:p>
          <a:p>
            <a:pPr marL="914400" lvl="1" indent="-457200" algn="l">
              <a:lnSpc>
                <a:spcPct val="10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Provide outside resources – Family Support Center</a:t>
            </a:r>
            <a:endParaRPr lang="en-US" sz="18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136" y="1447800"/>
            <a:ext cx="2057400" cy="2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7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90"/>
    </mc:Choice>
    <mc:Fallback>
      <p:transition spd="slow" advTm="3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19200" y="228600"/>
            <a:ext cx="7498080" cy="838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Dignity Act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19200" y="1219200"/>
            <a:ext cx="7772400" cy="50292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lvl="1" algn="l">
              <a:lnSpc>
                <a:spcPct val="120000"/>
              </a:lnSpc>
              <a:spcBef>
                <a:spcPts val="0"/>
              </a:spcBef>
              <a:buSzPct val="80000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States that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student shall be subjected to harassment or discrimination</a:t>
            </a:r>
          </a:p>
          <a:p>
            <a:pPr marL="82296" lvl="1" algn="l">
              <a:lnSpc>
                <a:spcPct val="120000"/>
              </a:lnSpc>
              <a:spcBef>
                <a:spcPts val="0"/>
              </a:spcBef>
              <a:buSzPct val="80000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by employees or students on school property, a school bus, at a school function and/or that may occur outside school property based on their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actual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perceived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endParaRPr lang="en-US" sz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lvl="1">
              <a:spcBef>
                <a:spcPts val="600"/>
              </a:spcBef>
              <a:buSzPct val="80000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Race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Color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Weight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National Origin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Ethnic Group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Religion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Religious Practice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Disability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Sexual Orientation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Gender </a:t>
            </a:r>
          </a:p>
          <a:p>
            <a:pPr marL="1911096" lvl="4" indent="-457200" algn="l">
              <a:lnSpc>
                <a:spcPct val="120000"/>
              </a:lnSpc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3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Sex</a:t>
            </a:r>
          </a:p>
          <a:p>
            <a:pPr marL="82296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2926080" cy="261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62"/>
    </mc:Choice>
    <mc:Fallback>
      <p:transition spd="slow" advTm="3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"/>
            <a:ext cx="5791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9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79"/>
    </mc:Choice>
    <mc:Fallback>
      <p:transition spd="slow" advTm="7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61288" y="228600"/>
            <a:ext cx="7772400" cy="7620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35608" y="76200"/>
            <a:ext cx="7498080" cy="67818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574"/>
            <a:ext cx="5070359" cy="68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3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24"/>
    </mc:Choice>
    <mc:Fallback>
      <p:transition spd="slow" advTm="5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327404" y="685800"/>
            <a:ext cx="7498080" cy="2209800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When in Doubt </a:t>
            </a:r>
          </a:p>
          <a:p>
            <a:pPr algn="ctr"/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Contact Your DAC!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44" y="3205549"/>
            <a:ext cx="38100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8"/>
    </mc:Choice>
    <mc:Fallback>
      <p:transition spd="slow" advTm="48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48603" y="533400"/>
            <a:ext cx="7848600" cy="1630362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Bullying ~ Cyber Bullying ~ Intimidation  Verbal Threats ~ Harassing Conduct </a:t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Abuse ~ Inappropriate Touching 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</a:br>
            <a:endParaRPr lang="en-US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90600" y="2057400"/>
            <a:ext cx="8382000" cy="44196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lvl="1" algn="l">
              <a:lnSpc>
                <a:spcPct val="100000"/>
              </a:lnSpc>
              <a:spcBef>
                <a:spcPts val="0"/>
              </a:spcBef>
              <a:buSzPct val="80000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This can done through communicating by any means including:</a:t>
            </a:r>
          </a:p>
          <a:p>
            <a:pPr marL="82296" lvl="1" algn="l">
              <a:lnSpc>
                <a:spcPct val="100000"/>
              </a:lnSpc>
              <a:spcBef>
                <a:spcPts val="0"/>
              </a:spcBef>
              <a:buSzPct val="80000"/>
            </a:pPr>
            <a:endParaRPr lang="en-US" sz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911096" lvl="4" indent="-457200" algn="l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Oral</a:t>
            </a:r>
          </a:p>
          <a:p>
            <a:pPr marL="1911096" lvl="4" indent="-457200" algn="l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Written</a:t>
            </a:r>
          </a:p>
          <a:p>
            <a:pPr marL="1911096" lvl="4" indent="-457200" algn="l">
              <a:spcBef>
                <a:spcPts val="0"/>
              </a:spcBef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" pitchFamily="2" charset="2"/>
              <a:buChar char="v"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Electronic Devices</a:t>
            </a:r>
          </a:p>
          <a:p>
            <a:pPr marL="82296" lvl="1" algn="l">
              <a:lnSpc>
                <a:spcPct val="100000"/>
              </a:lnSpc>
              <a:spcBef>
                <a:spcPts val="0"/>
              </a:spcBef>
              <a:buSzPct val="80000"/>
            </a:pPr>
            <a:endParaRPr lang="en-US" sz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lvl="1" algn="l">
              <a:lnSpc>
                <a:spcPct val="100000"/>
              </a:lnSpc>
              <a:spcBef>
                <a:spcPts val="0"/>
              </a:spcBef>
              <a:buSzPct val="80000"/>
            </a:pPr>
            <a:endParaRPr lang="en-US" sz="12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2296" lvl="1" algn="l">
              <a:lnSpc>
                <a:spcPct val="100000"/>
              </a:lnSpc>
              <a:spcBef>
                <a:spcPts val="0"/>
              </a:spcBef>
              <a:buSzPct val="80000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 school property, a school bus, at a school function and/or off school property, where such acts create or would foreseeably create a risk of substantial disruption within the school environment, where it is foreseeable that the conduct, threats, intimidation or abuse might reach school property.</a:t>
            </a:r>
          </a:p>
          <a:p>
            <a:pPr marL="82296"/>
            <a:endParaRPr lang="en-US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53441"/>
            <a:ext cx="1840324" cy="172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0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52"/>
    </mc:Choice>
    <mc:Fallback>
      <p:transition spd="slow" advTm="106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DASA Goal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435608" y="1676400"/>
            <a:ext cx="749808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lvl="1" algn="l">
              <a:spcBef>
                <a:spcPts val="600"/>
              </a:spcBef>
              <a:buSzPct val="80000"/>
            </a:pPr>
            <a:r>
              <a:rPr lang="en-US" sz="32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goal of the </a:t>
            </a:r>
            <a:r>
              <a:rPr lang="en-US" sz="32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Dignity Act </a:t>
            </a:r>
            <a:r>
              <a:rPr lang="en-US" sz="32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is to create a </a:t>
            </a:r>
            <a:r>
              <a:rPr lang="en-US" sz="3200" u="sng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safe</a:t>
            </a:r>
            <a:r>
              <a:rPr lang="en-US" sz="32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3200" u="sng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supportive</a:t>
            </a:r>
            <a:r>
              <a:rPr lang="en-US" sz="320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school climate where students can learn and focus, rather than fear being discriminated against and/or verbally and/or physically harassed.</a:t>
            </a:r>
          </a:p>
          <a:p>
            <a:pPr marL="82296"/>
            <a:endParaRPr lang="en-US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733800"/>
            <a:ext cx="28575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93"/>
    </mc:Choice>
    <mc:Fallback>
      <p:transition spd="slow" advTm="19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435608" y="274320"/>
            <a:ext cx="7498080" cy="1143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What is Bullying?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95400" y="1600200"/>
            <a:ext cx="7543800" cy="3124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Acts of aggression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intended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to cause harm</a:t>
            </a:r>
          </a:p>
          <a:p>
            <a:pPr marL="82296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(verbal, physical, relational or cyber)</a:t>
            </a:r>
          </a:p>
          <a:p>
            <a:pPr marL="539496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By a peer/group of peers or adult operating from a</a:t>
            </a:r>
          </a:p>
          <a:p>
            <a:pPr marL="82296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position of strength or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power</a:t>
            </a:r>
          </a:p>
          <a:p>
            <a:pPr marL="539496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30352" indent="-4572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Usually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repeated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 has the potential to be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repeated, over time </a:t>
            </a:r>
          </a:p>
          <a:p>
            <a:pPr marL="82296"/>
            <a:endParaRPr lang="en-US" dirty="0"/>
          </a:p>
        </p:txBody>
      </p:sp>
      <p:pic>
        <p:nvPicPr>
          <p:cNvPr id="6" name="Picture 5" descr="Mean High School Girls - Purchased 3.09.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4340709"/>
            <a:ext cx="3239632" cy="25468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81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85"/>
    </mc:Choice>
    <mc:Fallback>
      <p:transition spd="slow" advTm="2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274638"/>
            <a:ext cx="78486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How is Bullying Different from Conflict or Play?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3835021" y="2057400"/>
            <a:ext cx="5181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/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Conflict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struggle, dispute or misunderstanding between two equal forces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4279994"/>
            <a:ext cx="548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Playing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A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utually desirable interaction (positive affect, give-and-take) rough, tumble and playing that many often mistake for aggression and bullying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828800"/>
            <a:ext cx="2133600" cy="213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058" y="3810000"/>
            <a:ext cx="2590799" cy="19430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54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5"/>
    </mc:Choice>
    <mc:Fallback>
      <p:transition spd="slow" advTm="3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228600"/>
            <a:ext cx="7848600" cy="9604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Students Most Likely to Be Bullied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485898" y="1579632"/>
            <a:ext cx="7315201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Some research suggests that students are most likely to be bullied because of perceived differences, such as: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Appearance or body size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Perceived to be gay, lesbian, bisexual or transgender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Degree of masculinity or femininity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Performance in school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Race, ethnicity, national origin and /or religion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Low-income household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Youth with disabilities and other special health needs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2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2"/>
    </mc:Choice>
    <mc:Fallback>
      <p:transition spd="slow" advTm="30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152400"/>
            <a:ext cx="78486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Common Myths About Students Who Bully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219200" y="1752600"/>
            <a:ext cx="784860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Students who bully are loners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Students who bully have low self-esteem and are insecure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Students bully others because they want attention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Bullying behavior is a normal part of children being children</a:t>
            </a:r>
          </a:p>
          <a:p>
            <a:pPr marL="425196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Only boys bully others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lem Student Hair-Pulling on Bus - Purchased 3.05.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4564541"/>
            <a:ext cx="2667000" cy="17736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8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1"/>
    </mc:Choice>
    <mc:Fallback>
      <p:transition spd="slow" advTm="19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19200" y="381000"/>
            <a:ext cx="7848600" cy="11430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Possible Indicators of Students Who Are Being Bullied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485898" y="1905000"/>
            <a:ext cx="731520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73152" indent="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ts val="3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ts val="28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25196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Physical signs like torn, damaged or soiled clothing; unexplained cuts, bruises and scratches; missing or damaged personal items like books or homework with out a credible explanation</a:t>
            </a:r>
          </a:p>
          <a:p>
            <a:pPr marL="82296">
              <a:lnSpc>
                <a:spcPct val="100000"/>
              </a:lnSpc>
              <a:spcBef>
                <a:spcPts val="0"/>
              </a:spcBef>
            </a:pPr>
            <a:endParaRPr lang="en-US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25196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Socially isolated</a:t>
            </a:r>
          </a:p>
          <a:p>
            <a:pPr marL="82296">
              <a:lnSpc>
                <a:spcPct val="100000"/>
              </a:lnSpc>
              <a:spcBef>
                <a:spcPts val="0"/>
              </a:spcBef>
            </a:pPr>
            <a:endParaRPr lang="en-US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25196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Become truant or have frequent claims of physical ailments in order to be allowed to go home</a:t>
            </a:r>
          </a:p>
          <a:p>
            <a:pPr marL="82296">
              <a:lnSpc>
                <a:spcPct val="100000"/>
              </a:lnSpc>
              <a:spcBef>
                <a:spcPts val="0"/>
              </a:spcBef>
            </a:pPr>
            <a:endParaRPr lang="en-US" sz="1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25196" indent="-34290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Begin doing poorly in school, receiving declining grades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6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00"/>
    </mc:Choice>
    <mc:Fallback>
      <p:transition spd="slow" advTm="29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iningPresentatio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51000" t="-20000" r="2000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7C07D1E-A757-4FA5-A73C-0C1FF1AF03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TrainingPresentation</Template>
  <TotalTime>0</TotalTime>
  <Words>1112</Words>
  <Application>Microsoft Office PowerPoint</Application>
  <PresentationFormat>On-screen Show (4:3)</PresentationFormat>
  <Paragraphs>197</Paragraphs>
  <Slides>22</Slides>
  <Notes>17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TrainingPresentation</vt:lpstr>
      <vt:lpstr>Dignity for All Students 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Dignity Act</vt:lpstr>
      <vt:lpstr>How do you know when to fill out a DASA form?</vt:lpstr>
      <vt:lpstr>Bias Types</vt:lpstr>
      <vt:lpstr>PowerPoint Presentation</vt:lpstr>
      <vt:lpstr>Increase Awareness &amp; Supervision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2012-09-25T14:43:34Z</dcterms:created>
  <dcterms:modified xsi:type="dcterms:W3CDTF">2014-07-21T16:42:22Z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TC100822959990</vt:lpwstr>
  </property>
</Properties>
</file>